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notesSlides/notesSlide16.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Layouts/slideLayout136.xml" ContentType="application/vnd.openxmlformats-officedocument.presentationml.slideLayout+xml"/>
  <Override PartName="/ppt/slideLayouts/slideLayout15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4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ppt/slideLayouts/slideLayout15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10.xml" ContentType="application/vnd.openxmlformats-officedocument.presentationml.slideLayout+xml"/>
  <Default Extension="vml" ContentType="application/vnd.openxmlformats-officedocument.vmlDrawing"/>
  <Override PartName="/ppt/theme/theme15.xml" ContentType="application/vnd.openxmlformats-officedocument.theme+xml"/>
  <Override PartName="/ppt/notesSlides/notesSlide8.xml" ContentType="application/vnd.openxmlformats-officedocument.presentationml.notesSlide+xml"/>
  <Override PartName="/ppt/slideLayouts/slideLayout99.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slideMasters/slideMaster13.xml" ContentType="application/vnd.openxmlformats-officedocument.presentationml.slideMaster+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notesSlides/notesSlide19.xml" ContentType="application/vnd.openxmlformats-officedocument.presentationml.notes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notesSlides/notesSlide15.xml" ContentType="application/vnd.openxmlformats-officedocument.presentationml.notesSlide+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theme/theme14.xml" ContentType="application/vnd.openxmlformats-officedocument.theme+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Lst>
  <p:notesMasterIdLst>
    <p:notesMasterId r:id="rId36"/>
  </p:notesMasterIdLst>
  <p:sldIdLst>
    <p:sldId id="256" r:id="rId15"/>
    <p:sldId id="257" r:id="rId16"/>
    <p:sldId id="258" r:id="rId17"/>
    <p:sldId id="259" r:id="rId18"/>
    <p:sldId id="260" r:id="rId19"/>
    <p:sldId id="261" r:id="rId20"/>
    <p:sldId id="262" r:id="rId21"/>
    <p:sldId id="263" r:id="rId22"/>
    <p:sldId id="264" r:id="rId23"/>
    <p:sldId id="265" r:id="rId24"/>
    <p:sldId id="266" r:id="rId25"/>
    <p:sldId id="278" r:id="rId26"/>
    <p:sldId id="267" r:id="rId27"/>
    <p:sldId id="268" r:id="rId28"/>
    <p:sldId id="269" r:id="rId29"/>
    <p:sldId id="274" r:id="rId30"/>
    <p:sldId id="275" r:id="rId31"/>
    <p:sldId id="276" r:id="rId32"/>
    <p:sldId id="277" r:id="rId33"/>
    <p:sldId id="279" r:id="rId34"/>
    <p:sldId id="280" r:id="rId35"/>
  </p:sldIdLst>
  <p:sldSz cx="9144000" cy="6858000" type="screen4x3"/>
  <p:notesSz cx="6796088" cy="9925050"/>
  <p:defaultTextStyle>
    <a:defPPr>
      <a:defRPr lang="en-GB"/>
    </a:defPPr>
    <a:lvl1pPr algn="l" defTabSz="449263" rtl="0" fontAlgn="base">
      <a:spcBef>
        <a:spcPct val="0"/>
      </a:spcBef>
      <a:spcAft>
        <a:spcPct val="0"/>
      </a:spcAft>
      <a:buClr>
        <a:srgbClr val="000000"/>
      </a:buClr>
      <a:buSzPct val="100000"/>
      <a:buFont typeface="Times New Roman" pitchFamily="18" charset="0"/>
      <a:defRPr sz="1600" kern="1200">
        <a:solidFill>
          <a:schemeClr val="bg1"/>
        </a:solidFill>
        <a:latin typeface="Calibri" pitchFamily="34" charset="0"/>
        <a:ea typeface="+mn-ea"/>
        <a:cs typeface="Lucida Sans Unicode" pitchFamily="34" charset="0"/>
      </a:defRPr>
    </a:lvl1pPr>
    <a:lvl2pPr marL="742950" indent="-285750" algn="l" defTabSz="449263" rtl="0" fontAlgn="base">
      <a:spcBef>
        <a:spcPct val="0"/>
      </a:spcBef>
      <a:spcAft>
        <a:spcPct val="0"/>
      </a:spcAft>
      <a:buClr>
        <a:srgbClr val="000000"/>
      </a:buClr>
      <a:buSzPct val="100000"/>
      <a:buFont typeface="Times New Roman" pitchFamily="18" charset="0"/>
      <a:defRPr sz="1600" kern="1200">
        <a:solidFill>
          <a:schemeClr val="bg1"/>
        </a:solidFill>
        <a:latin typeface="Calibri" pitchFamily="34" charset="0"/>
        <a:ea typeface="+mn-ea"/>
        <a:cs typeface="Lucida Sans Unicode" pitchFamily="34" charset="0"/>
      </a:defRPr>
    </a:lvl2pPr>
    <a:lvl3pPr marL="1143000" indent="-228600" algn="l" defTabSz="449263" rtl="0" fontAlgn="base">
      <a:spcBef>
        <a:spcPct val="0"/>
      </a:spcBef>
      <a:spcAft>
        <a:spcPct val="0"/>
      </a:spcAft>
      <a:buClr>
        <a:srgbClr val="000000"/>
      </a:buClr>
      <a:buSzPct val="100000"/>
      <a:buFont typeface="Times New Roman" pitchFamily="18" charset="0"/>
      <a:defRPr sz="1600" kern="1200">
        <a:solidFill>
          <a:schemeClr val="bg1"/>
        </a:solidFill>
        <a:latin typeface="Calibri" pitchFamily="34" charset="0"/>
        <a:ea typeface="+mn-ea"/>
        <a:cs typeface="Lucida Sans Unicode" pitchFamily="34" charset="0"/>
      </a:defRPr>
    </a:lvl3pPr>
    <a:lvl4pPr marL="1600200" indent="-228600" algn="l" defTabSz="449263" rtl="0" fontAlgn="base">
      <a:spcBef>
        <a:spcPct val="0"/>
      </a:spcBef>
      <a:spcAft>
        <a:spcPct val="0"/>
      </a:spcAft>
      <a:buClr>
        <a:srgbClr val="000000"/>
      </a:buClr>
      <a:buSzPct val="100000"/>
      <a:buFont typeface="Times New Roman" pitchFamily="18" charset="0"/>
      <a:defRPr sz="1600" kern="1200">
        <a:solidFill>
          <a:schemeClr val="bg1"/>
        </a:solidFill>
        <a:latin typeface="Calibri" pitchFamily="34" charset="0"/>
        <a:ea typeface="+mn-ea"/>
        <a:cs typeface="Lucida Sans Unicode" pitchFamily="34" charset="0"/>
      </a:defRPr>
    </a:lvl4pPr>
    <a:lvl5pPr marL="2057400" indent="-228600" algn="l" defTabSz="449263" rtl="0" fontAlgn="base">
      <a:spcBef>
        <a:spcPct val="0"/>
      </a:spcBef>
      <a:spcAft>
        <a:spcPct val="0"/>
      </a:spcAft>
      <a:buClr>
        <a:srgbClr val="000000"/>
      </a:buClr>
      <a:buSzPct val="100000"/>
      <a:buFont typeface="Times New Roman" pitchFamily="18" charset="0"/>
      <a:defRPr sz="1600" kern="1200">
        <a:solidFill>
          <a:schemeClr val="bg1"/>
        </a:solidFill>
        <a:latin typeface="Calibri" pitchFamily="34" charset="0"/>
        <a:ea typeface="+mn-ea"/>
        <a:cs typeface="Lucida Sans Unicode" pitchFamily="34" charset="0"/>
      </a:defRPr>
    </a:lvl5pPr>
    <a:lvl6pPr marL="2286000" algn="l" defTabSz="914400" rtl="0" eaLnBrk="1" latinLnBrk="0" hangingPunct="1">
      <a:defRPr sz="1600" kern="1200">
        <a:solidFill>
          <a:schemeClr val="bg1"/>
        </a:solidFill>
        <a:latin typeface="Calibri" pitchFamily="34" charset="0"/>
        <a:ea typeface="+mn-ea"/>
        <a:cs typeface="Lucida Sans Unicode" pitchFamily="34" charset="0"/>
      </a:defRPr>
    </a:lvl6pPr>
    <a:lvl7pPr marL="2743200" algn="l" defTabSz="914400" rtl="0" eaLnBrk="1" latinLnBrk="0" hangingPunct="1">
      <a:defRPr sz="1600" kern="1200">
        <a:solidFill>
          <a:schemeClr val="bg1"/>
        </a:solidFill>
        <a:latin typeface="Calibri" pitchFamily="34" charset="0"/>
        <a:ea typeface="+mn-ea"/>
        <a:cs typeface="Lucida Sans Unicode" pitchFamily="34" charset="0"/>
      </a:defRPr>
    </a:lvl7pPr>
    <a:lvl8pPr marL="3200400" algn="l" defTabSz="914400" rtl="0" eaLnBrk="1" latinLnBrk="0" hangingPunct="1">
      <a:defRPr sz="1600" kern="1200">
        <a:solidFill>
          <a:schemeClr val="bg1"/>
        </a:solidFill>
        <a:latin typeface="Calibri" pitchFamily="34" charset="0"/>
        <a:ea typeface="+mn-ea"/>
        <a:cs typeface="Lucida Sans Unicode" pitchFamily="34" charset="0"/>
      </a:defRPr>
    </a:lvl8pPr>
    <a:lvl9pPr marL="3657600" algn="l" defTabSz="914400" rtl="0" eaLnBrk="1" latinLnBrk="0" hangingPunct="1">
      <a:defRPr sz="1600" kern="1200">
        <a:solidFill>
          <a:schemeClr val="bg1"/>
        </a:solidFill>
        <a:latin typeface="Calibri" pitchFamily="34" charset="0"/>
        <a:ea typeface="+mn-ea"/>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5001"/>
    <a:srgbClr val="FF4A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slide" Target="slides/slide20.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AutoShape 1"/>
          <p:cNvSpPr>
            <a:spLocks noChangeArrowheads="1"/>
          </p:cNvSpPr>
          <p:nvPr/>
        </p:nvSpPr>
        <p:spPr bwMode="auto">
          <a:xfrm>
            <a:off x="0" y="0"/>
            <a:ext cx="6796088" cy="992505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2" name="AutoShape 2"/>
          <p:cNvSpPr>
            <a:spLocks noChangeArrowheads="1"/>
          </p:cNvSpPr>
          <p:nvPr/>
        </p:nvSpPr>
        <p:spPr bwMode="auto">
          <a:xfrm>
            <a:off x="0" y="0"/>
            <a:ext cx="6796088" cy="992505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3" name="AutoShape 3"/>
          <p:cNvSpPr>
            <a:spLocks noChangeArrowheads="1"/>
          </p:cNvSpPr>
          <p:nvPr/>
        </p:nvSpPr>
        <p:spPr bwMode="auto">
          <a:xfrm>
            <a:off x="0" y="0"/>
            <a:ext cx="6796088" cy="992505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4" name="AutoShape 4"/>
          <p:cNvSpPr>
            <a:spLocks noChangeArrowheads="1"/>
          </p:cNvSpPr>
          <p:nvPr/>
        </p:nvSpPr>
        <p:spPr bwMode="auto">
          <a:xfrm>
            <a:off x="0" y="0"/>
            <a:ext cx="6796088" cy="992505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5" name="AutoShape 5"/>
          <p:cNvSpPr>
            <a:spLocks noChangeArrowheads="1"/>
          </p:cNvSpPr>
          <p:nvPr/>
        </p:nvSpPr>
        <p:spPr bwMode="auto">
          <a:xfrm>
            <a:off x="0" y="0"/>
            <a:ext cx="6796088" cy="992505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6" name="AutoShape 6"/>
          <p:cNvSpPr>
            <a:spLocks noChangeArrowheads="1"/>
          </p:cNvSpPr>
          <p:nvPr/>
        </p:nvSpPr>
        <p:spPr bwMode="auto">
          <a:xfrm>
            <a:off x="0" y="0"/>
            <a:ext cx="6796088" cy="9925050"/>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7" name="AutoShape 7"/>
          <p:cNvSpPr>
            <a:spLocks noChangeArrowheads="1"/>
          </p:cNvSpPr>
          <p:nvPr/>
        </p:nvSpPr>
        <p:spPr bwMode="auto">
          <a:xfrm>
            <a:off x="0" y="0"/>
            <a:ext cx="6797675" cy="9926638"/>
          </a:xfrm>
          <a:prstGeom prst="roundRect">
            <a:avLst>
              <a:gd name="adj" fmla="val 23"/>
            </a:avLst>
          </a:prstGeom>
          <a:solidFill>
            <a:srgbClr val="FFFFFF"/>
          </a:solid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8" name="Text Box 8"/>
          <p:cNvSpPr txBox="1">
            <a:spLocks noChangeArrowheads="1"/>
          </p:cNvSpPr>
          <p:nvPr/>
        </p:nvSpPr>
        <p:spPr bwMode="auto">
          <a:xfrm>
            <a:off x="0" y="0"/>
            <a:ext cx="2946400" cy="496888"/>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69" name="Text Box 9"/>
          <p:cNvSpPr txBox="1">
            <a:spLocks noChangeArrowheads="1"/>
          </p:cNvSpPr>
          <p:nvPr/>
        </p:nvSpPr>
        <p:spPr bwMode="auto">
          <a:xfrm>
            <a:off x="3851275" y="0"/>
            <a:ext cx="2946400" cy="496888"/>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36875" name="Rectangle 10"/>
          <p:cNvSpPr>
            <a:spLocks noGrp="1" noChangeArrowheads="1"/>
          </p:cNvSpPr>
          <p:nvPr>
            <p:ph type="sldImg"/>
          </p:nvPr>
        </p:nvSpPr>
        <p:spPr bwMode="auto">
          <a:xfrm>
            <a:off x="919163" y="744538"/>
            <a:ext cx="4951412" cy="3711575"/>
          </a:xfrm>
          <a:prstGeom prst="rect">
            <a:avLst/>
          </a:prstGeom>
          <a:noFill/>
          <a:ln w="9360" cap="sq">
            <a:solidFill>
              <a:srgbClr val="000000"/>
            </a:solidFill>
            <a:miter lim="800000"/>
            <a:headEnd/>
            <a:tailEnd/>
          </a:ln>
        </p:spPr>
      </p:sp>
      <p:sp>
        <p:nvSpPr>
          <p:cNvPr id="15371" name="Rectangle 11"/>
          <p:cNvSpPr>
            <a:spLocks noGrp="1" noChangeArrowheads="1"/>
          </p:cNvSpPr>
          <p:nvPr>
            <p:ph type="body"/>
          </p:nvPr>
        </p:nvSpPr>
        <p:spPr bwMode="auto">
          <a:xfrm>
            <a:off x="679450" y="4714875"/>
            <a:ext cx="5429250" cy="4457700"/>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it-IT" noProof="0" smtClean="0"/>
          </a:p>
        </p:txBody>
      </p:sp>
      <p:sp>
        <p:nvSpPr>
          <p:cNvPr id="15372" name="Text Box 12"/>
          <p:cNvSpPr txBox="1">
            <a:spLocks noChangeArrowheads="1"/>
          </p:cNvSpPr>
          <p:nvPr/>
        </p:nvSpPr>
        <p:spPr bwMode="auto">
          <a:xfrm>
            <a:off x="0" y="9428163"/>
            <a:ext cx="2946400" cy="496887"/>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5373" name="Rectangle 13"/>
          <p:cNvSpPr>
            <a:spLocks noGrp="1" noChangeArrowheads="1"/>
          </p:cNvSpPr>
          <p:nvPr>
            <p:ph type="sldNum"/>
          </p:nvPr>
        </p:nvSpPr>
        <p:spPr bwMode="auto">
          <a:xfrm>
            <a:off x="3851275" y="9428163"/>
            <a:ext cx="2935288" cy="485775"/>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 pos="2171700" algn="l"/>
                <a:tab pos="2895600" algn="l"/>
              </a:tabLst>
              <a:defRPr sz="1200">
                <a:solidFill>
                  <a:srgbClr val="000000"/>
                </a:solidFill>
                <a:latin typeface="Times New Roman" pitchFamily="16" charset="0"/>
                <a:ea typeface="+mn-ea"/>
                <a:cs typeface="Lucida Sans Unicode" pitchFamily="32" charset="0"/>
              </a:defRPr>
            </a:lvl1pPr>
          </a:lstStyle>
          <a:p>
            <a:pPr>
              <a:defRPr/>
            </a:pPr>
            <a:fld id="{8D31BD6D-0D68-4F68-975B-4867371E213B}"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3"/>
          <p:cNvSpPr>
            <a:spLocks noGrp="1" noChangeArrowheads="1"/>
          </p:cNvSpPr>
          <p:nvPr>
            <p:ph type="sldNum" sz="quarter"/>
          </p:nvPr>
        </p:nvSpPr>
        <p:spPr>
          <a:noFill/>
          <a:ln/>
        </p:spPr>
        <p:txBody>
          <a:bodyPr/>
          <a:lstStyle/>
          <a:p>
            <a:fld id="{33CA002C-97B0-4EC0-B6A2-B4F3251EB8DD}" type="slidenum">
              <a:rPr lang="it-IT" smtClean="0">
                <a:latin typeface="Times New Roman" pitchFamily="18" charset="0"/>
                <a:cs typeface="Lucida Sans Unicode" pitchFamily="34" charset="0"/>
              </a:rPr>
              <a:pPr/>
              <a:t>1</a:t>
            </a:fld>
            <a:endParaRPr lang="it-IT" smtClean="0">
              <a:latin typeface="Times New Roman" pitchFamily="18" charset="0"/>
              <a:cs typeface="Lucida Sans Unicode" pitchFamily="34" charset="0"/>
            </a:endParaRPr>
          </a:p>
        </p:txBody>
      </p:sp>
      <p:sp>
        <p:nvSpPr>
          <p:cNvPr id="37891"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95E5A8C-57F3-4433-818B-87DB610ABC4D}"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000000"/>
              </a:solidFill>
              <a:latin typeface="Times New Roman" pitchFamily="18" charset="0"/>
            </a:endParaRPr>
          </a:p>
        </p:txBody>
      </p:sp>
      <p:sp>
        <p:nvSpPr>
          <p:cNvPr id="37892"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D488A01-B0DE-48BF-8914-F26CF4571AC0}"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000000"/>
              </a:solidFill>
              <a:latin typeface="Times New Roman" pitchFamily="18" charset="0"/>
            </a:endParaRPr>
          </a:p>
        </p:txBody>
      </p:sp>
      <p:sp>
        <p:nvSpPr>
          <p:cNvPr id="37893" name="Text Box 3"/>
          <p:cNvSpPr txBox="1">
            <a:spLocks noChangeArrowheads="1"/>
          </p:cNvSpPr>
          <p:nvPr/>
        </p:nvSpPr>
        <p:spPr bwMode="auto">
          <a:xfrm>
            <a:off x="3851275" y="9428163"/>
            <a:ext cx="2944813" cy="49530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016D015-F517-4EEA-88B1-687A280CA600}" type="slidenum">
              <a:rPr lang="it-IT" sz="1200">
                <a:solidFill>
                  <a:srgbClr val="FFFFFF"/>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FFFFFF"/>
              </a:solidFill>
              <a:latin typeface="Times New Roman" pitchFamily="18" charset="0"/>
            </a:endParaRPr>
          </a:p>
        </p:txBody>
      </p:sp>
      <p:sp>
        <p:nvSpPr>
          <p:cNvPr id="37894" name="Rectangle 4"/>
          <p:cNvSpPr>
            <a:spLocks noChangeArrowheads="1" noTextEdit="1"/>
          </p:cNvSpPr>
          <p:nvPr>
            <p:ph type="sldImg"/>
          </p:nvPr>
        </p:nvSpPr>
        <p:spPr>
          <a:xfrm>
            <a:off x="919163" y="744538"/>
            <a:ext cx="4962525" cy="3722687"/>
          </a:xfrm>
          <a:solidFill>
            <a:srgbClr val="FFFFFF"/>
          </a:solidFill>
          <a:ln/>
        </p:spPr>
      </p:sp>
      <p:sp>
        <p:nvSpPr>
          <p:cNvPr id="37895" name="Text Box 5"/>
          <p:cNvSpPr txBox="1">
            <a:spLocks noChangeArrowheads="1"/>
          </p:cNvSpPr>
          <p:nvPr/>
        </p:nvSpPr>
        <p:spPr bwMode="auto">
          <a:xfrm>
            <a:off x="679450" y="4714875"/>
            <a:ext cx="5440363" cy="446881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3"/>
          <p:cNvSpPr>
            <a:spLocks noGrp="1" noChangeArrowheads="1"/>
          </p:cNvSpPr>
          <p:nvPr>
            <p:ph type="sldNum" sz="quarter"/>
          </p:nvPr>
        </p:nvSpPr>
        <p:spPr>
          <a:noFill/>
          <a:ln/>
        </p:spPr>
        <p:txBody>
          <a:bodyPr/>
          <a:lstStyle/>
          <a:p>
            <a:fld id="{48C01630-2A45-4B5A-B458-783F278D64ED}" type="slidenum">
              <a:rPr lang="it-IT" smtClean="0">
                <a:latin typeface="Times New Roman" pitchFamily="18" charset="0"/>
                <a:cs typeface="Lucida Sans Unicode" pitchFamily="34" charset="0"/>
              </a:rPr>
              <a:pPr/>
              <a:t>10</a:t>
            </a:fld>
            <a:endParaRPr lang="it-IT" smtClean="0">
              <a:latin typeface="Times New Roman" pitchFamily="18" charset="0"/>
              <a:cs typeface="Lucida Sans Unicode" pitchFamily="34" charset="0"/>
            </a:endParaRPr>
          </a:p>
        </p:txBody>
      </p:sp>
      <p:sp>
        <p:nvSpPr>
          <p:cNvPr id="47107"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B9AEA1E-CA03-4C36-9AF8-7AE35C1DC1E0}"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it-IT" sz="1200">
              <a:solidFill>
                <a:srgbClr val="000000"/>
              </a:solidFill>
              <a:latin typeface="Times New Roman" pitchFamily="18" charset="0"/>
            </a:endParaRPr>
          </a:p>
        </p:txBody>
      </p:sp>
      <p:sp>
        <p:nvSpPr>
          <p:cNvPr id="47108"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C3FE5BA-9AE0-4B9D-ADFF-F1BA847EE52A}"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it-IT" sz="1200">
              <a:solidFill>
                <a:srgbClr val="000000"/>
              </a:solidFill>
              <a:latin typeface="Times New Roman" pitchFamily="18" charset="0"/>
            </a:endParaRPr>
          </a:p>
        </p:txBody>
      </p:sp>
      <p:sp>
        <p:nvSpPr>
          <p:cNvPr id="47109" name="Rectangle 3"/>
          <p:cNvSpPr>
            <a:spLocks noChangeArrowheads="1" noTextEdit="1"/>
          </p:cNvSpPr>
          <p:nvPr>
            <p:ph type="sldImg"/>
          </p:nvPr>
        </p:nvSpPr>
        <p:spPr>
          <a:xfrm>
            <a:off x="919163" y="744538"/>
            <a:ext cx="4960937" cy="3721100"/>
          </a:xfrm>
          <a:solidFill>
            <a:srgbClr val="FFFFFF"/>
          </a:solidFill>
          <a:ln/>
        </p:spPr>
      </p:sp>
      <p:sp>
        <p:nvSpPr>
          <p:cNvPr id="47110"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3"/>
          <p:cNvSpPr>
            <a:spLocks noGrp="1" noChangeArrowheads="1"/>
          </p:cNvSpPr>
          <p:nvPr>
            <p:ph type="sldNum" sz="quarter"/>
          </p:nvPr>
        </p:nvSpPr>
        <p:spPr>
          <a:noFill/>
          <a:ln/>
        </p:spPr>
        <p:txBody>
          <a:bodyPr/>
          <a:lstStyle/>
          <a:p>
            <a:fld id="{FA7CFB33-1637-42FC-824F-8982702732FD}" type="slidenum">
              <a:rPr lang="it-IT" smtClean="0">
                <a:latin typeface="Times New Roman" pitchFamily="18" charset="0"/>
                <a:cs typeface="Lucida Sans Unicode" pitchFamily="34" charset="0"/>
              </a:rPr>
              <a:pPr/>
              <a:t>11</a:t>
            </a:fld>
            <a:endParaRPr lang="it-IT" smtClean="0">
              <a:latin typeface="Times New Roman" pitchFamily="18" charset="0"/>
              <a:cs typeface="Lucida Sans Unicode" pitchFamily="34" charset="0"/>
            </a:endParaRPr>
          </a:p>
        </p:txBody>
      </p:sp>
      <p:sp>
        <p:nvSpPr>
          <p:cNvPr id="48131"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EA9F22B-DC69-4265-B252-C432EC6E8102}"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it-IT" sz="1200">
              <a:solidFill>
                <a:srgbClr val="000000"/>
              </a:solidFill>
              <a:latin typeface="Times New Roman" pitchFamily="18" charset="0"/>
            </a:endParaRPr>
          </a:p>
        </p:txBody>
      </p:sp>
      <p:sp>
        <p:nvSpPr>
          <p:cNvPr id="48132"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420F35B-D686-4FA3-AEA7-770076037FD6}"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it-IT" sz="1200">
              <a:solidFill>
                <a:srgbClr val="000000"/>
              </a:solidFill>
              <a:latin typeface="Times New Roman" pitchFamily="18" charset="0"/>
            </a:endParaRPr>
          </a:p>
        </p:txBody>
      </p:sp>
      <p:sp>
        <p:nvSpPr>
          <p:cNvPr id="48133" name="Rectangle 3"/>
          <p:cNvSpPr>
            <a:spLocks noChangeArrowheads="1" noTextEdit="1"/>
          </p:cNvSpPr>
          <p:nvPr>
            <p:ph type="sldImg"/>
          </p:nvPr>
        </p:nvSpPr>
        <p:spPr>
          <a:xfrm>
            <a:off x="919163" y="744538"/>
            <a:ext cx="4960937" cy="3721100"/>
          </a:xfrm>
          <a:solidFill>
            <a:srgbClr val="FFFFFF"/>
          </a:solidFill>
          <a:ln/>
        </p:spPr>
      </p:sp>
      <p:sp>
        <p:nvSpPr>
          <p:cNvPr id="48134"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3"/>
          <p:cNvSpPr>
            <a:spLocks noGrp="1" noChangeArrowheads="1"/>
          </p:cNvSpPr>
          <p:nvPr>
            <p:ph type="sldNum" sz="quarter"/>
          </p:nvPr>
        </p:nvSpPr>
        <p:spPr>
          <a:noFill/>
          <a:ln/>
        </p:spPr>
        <p:txBody>
          <a:bodyPr/>
          <a:lstStyle/>
          <a:p>
            <a:fld id="{550CFE2E-67E2-48EA-B73D-4476F7925566}" type="slidenum">
              <a:rPr lang="it-IT" smtClean="0">
                <a:latin typeface="Times New Roman" pitchFamily="18" charset="0"/>
                <a:cs typeface="Lucida Sans Unicode" pitchFamily="34" charset="0"/>
              </a:rPr>
              <a:pPr/>
              <a:t>12</a:t>
            </a:fld>
            <a:endParaRPr lang="it-IT" smtClean="0">
              <a:latin typeface="Times New Roman" pitchFamily="18" charset="0"/>
              <a:cs typeface="Lucida Sans Unicode" pitchFamily="34" charset="0"/>
            </a:endParaRPr>
          </a:p>
        </p:txBody>
      </p:sp>
      <p:sp>
        <p:nvSpPr>
          <p:cNvPr id="49155"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AD1FC3C-25EC-4922-9A7C-E4AB4A6755B4}"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it-IT" sz="1200">
              <a:solidFill>
                <a:srgbClr val="000000"/>
              </a:solidFill>
              <a:latin typeface="Times New Roman" pitchFamily="18" charset="0"/>
            </a:endParaRPr>
          </a:p>
        </p:txBody>
      </p:sp>
      <p:sp>
        <p:nvSpPr>
          <p:cNvPr id="49156"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F68B7F6-E0BE-4B58-BD47-B63774E636DA}"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it-IT" sz="1200">
              <a:solidFill>
                <a:srgbClr val="000000"/>
              </a:solidFill>
              <a:latin typeface="Times New Roman" pitchFamily="18" charset="0"/>
            </a:endParaRPr>
          </a:p>
        </p:txBody>
      </p:sp>
      <p:sp>
        <p:nvSpPr>
          <p:cNvPr id="49157" name="Rectangle 3"/>
          <p:cNvSpPr>
            <a:spLocks noChangeArrowheads="1" noTextEdit="1"/>
          </p:cNvSpPr>
          <p:nvPr>
            <p:ph type="sldImg"/>
          </p:nvPr>
        </p:nvSpPr>
        <p:spPr>
          <a:xfrm>
            <a:off x="919163" y="744538"/>
            <a:ext cx="4960937" cy="3721100"/>
          </a:xfrm>
          <a:solidFill>
            <a:srgbClr val="FFFFFF"/>
          </a:solidFill>
          <a:ln/>
        </p:spPr>
      </p:sp>
      <p:sp>
        <p:nvSpPr>
          <p:cNvPr id="49158"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3"/>
          <p:cNvSpPr>
            <a:spLocks noGrp="1" noChangeArrowheads="1"/>
          </p:cNvSpPr>
          <p:nvPr>
            <p:ph type="sldNum" sz="quarter"/>
          </p:nvPr>
        </p:nvSpPr>
        <p:spPr>
          <a:noFill/>
          <a:ln/>
        </p:spPr>
        <p:txBody>
          <a:bodyPr/>
          <a:lstStyle/>
          <a:p>
            <a:fld id="{65EE15D6-42BA-49C8-A644-F5D45E05DE6A}" type="slidenum">
              <a:rPr lang="it-IT" smtClean="0">
                <a:latin typeface="Times New Roman" pitchFamily="18" charset="0"/>
                <a:cs typeface="Lucida Sans Unicode" pitchFamily="34" charset="0"/>
              </a:rPr>
              <a:pPr/>
              <a:t>13</a:t>
            </a:fld>
            <a:endParaRPr lang="it-IT" smtClean="0">
              <a:latin typeface="Times New Roman" pitchFamily="18" charset="0"/>
              <a:cs typeface="Lucida Sans Unicode" pitchFamily="34" charset="0"/>
            </a:endParaRPr>
          </a:p>
        </p:txBody>
      </p:sp>
      <p:sp>
        <p:nvSpPr>
          <p:cNvPr id="50179"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D67BE2B-5A79-4B69-8606-A0DB0A23481D}"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it-IT" sz="1200">
              <a:solidFill>
                <a:srgbClr val="000000"/>
              </a:solidFill>
              <a:latin typeface="Times New Roman" pitchFamily="18" charset="0"/>
            </a:endParaRPr>
          </a:p>
        </p:txBody>
      </p:sp>
      <p:sp>
        <p:nvSpPr>
          <p:cNvPr id="50180"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0E3AA28-73D4-4055-9F75-5C69D01885BC}"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it-IT" sz="1200">
              <a:solidFill>
                <a:srgbClr val="000000"/>
              </a:solidFill>
              <a:latin typeface="Times New Roman" pitchFamily="18" charset="0"/>
            </a:endParaRPr>
          </a:p>
        </p:txBody>
      </p:sp>
      <p:sp>
        <p:nvSpPr>
          <p:cNvPr id="50181" name="Rectangle 3"/>
          <p:cNvSpPr>
            <a:spLocks noChangeArrowheads="1" noTextEdit="1"/>
          </p:cNvSpPr>
          <p:nvPr>
            <p:ph type="sldImg"/>
          </p:nvPr>
        </p:nvSpPr>
        <p:spPr>
          <a:xfrm>
            <a:off x="919163" y="744538"/>
            <a:ext cx="4960937" cy="3721100"/>
          </a:xfrm>
          <a:solidFill>
            <a:srgbClr val="FFFFFF"/>
          </a:solidFill>
          <a:ln/>
        </p:spPr>
      </p:sp>
      <p:sp>
        <p:nvSpPr>
          <p:cNvPr id="50182"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13"/>
          <p:cNvSpPr>
            <a:spLocks noGrp="1" noChangeArrowheads="1"/>
          </p:cNvSpPr>
          <p:nvPr>
            <p:ph type="sldNum" sz="quarter"/>
          </p:nvPr>
        </p:nvSpPr>
        <p:spPr>
          <a:noFill/>
          <a:ln/>
        </p:spPr>
        <p:txBody>
          <a:bodyPr/>
          <a:lstStyle/>
          <a:p>
            <a:fld id="{4E93A7F7-2179-4009-9275-91AEB4815BD5}" type="slidenum">
              <a:rPr lang="it-IT" smtClean="0">
                <a:latin typeface="Times New Roman" pitchFamily="18" charset="0"/>
                <a:cs typeface="Lucida Sans Unicode" pitchFamily="34" charset="0"/>
              </a:rPr>
              <a:pPr/>
              <a:t>14</a:t>
            </a:fld>
            <a:endParaRPr lang="it-IT" smtClean="0">
              <a:latin typeface="Times New Roman" pitchFamily="18" charset="0"/>
              <a:cs typeface="Lucida Sans Unicode" pitchFamily="34" charset="0"/>
            </a:endParaRPr>
          </a:p>
        </p:txBody>
      </p:sp>
      <p:sp>
        <p:nvSpPr>
          <p:cNvPr id="51203"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A36FFDE-C1C5-4A82-879D-F1555718D188}"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it-IT" sz="1200">
              <a:solidFill>
                <a:srgbClr val="000000"/>
              </a:solidFill>
              <a:latin typeface="Times New Roman" pitchFamily="18" charset="0"/>
            </a:endParaRPr>
          </a:p>
        </p:txBody>
      </p:sp>
      <p:sp>
        <p:nvSpPr>
          <p:cNvPr id="51204"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2068F50-F1A5-4012-BDD4-97B455D9268B}"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it-IT" sz="1200">
              <a:solidFill>
                <a:srgbClr val="000000"/>
              </a:solidFill>
              <a:latin typeface="Times New Roman" pitchFamily="18" charset="0"/>
            </a:endParaRPr>
          </a:p>
        </p:txBody>
      </p:sp>
      <p:sp>
        <p:nvSpPr>
          <p:cNvPr id="51205" name="Rectangle 3"/>
          <p:cNvSpPr>
            <a:spLocks noChangeArrowheads="1" noTextEdit="1"/>
          </p:cNvSpPr>
          <p:nvPr>
            <p:ph type="sldImg"/>
          </p:nvPr>
        </p:nvSpPr>
        <p:spPr>
          <a:xfrm>
            <a:off x="919163" y="744538"/>
            <a:ext cx="4960937" cy="3721100"/>
          </a:xfrm>
          <a:solidFill>
            <a:srgbClr val="FFFFFF"/>
          </a:solidFill>
          <a:ln/>
        </p:spPr>
      </p:sp>
      <p:sp>
        <p:nvSpPr>
          <p:cNvPr id="51206"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3"/>
          <p:cNvSpPr>
            <a:spLocks noGrp="1" noChangeArrowheads="1"/>
          </p:cNvSpPr>
          <p:nvPr>
            <p:ph type="sldNum" sz="quarter"/>
          </p:nvPr>
        </p:nvSpPr>
        <p:spPr>
          <a:noFill/>
          <a:ln/>
        </p:spPr>
        <p:txBody>
          <a:bodyPr/>
          <a:lstStyle/>
          <a:p>
            <a:fld id="{41673F1F-EB0F-4DD4-8A8B-7320965CD8E8}" type="slidenum">
              <a:rPr lang="it-IT" smtClean="0">
                <a:latin typeface="Times New Roman" pitchFamily="18" charset="0"/>
                <a:cs typeface="Lucida Sans Unicode" pitchFamily="34" charset="0"/>
              </a:rPr>
              <a:pPr/>
              <a:t>15</a:t>
            </a:fld>
            <a:endParaRPr lang="it-IT" smtClean="0">
              <a:latin typeface="Times New Roman" pitchFamily="18" charset="0"/>
              <a:cs typeface="Lucida Sans Unicode" pitchFamily="34" charset="0"/>
            </a:endParaRPr>
          </a:p>
        </p:txBody>
      </p:sp>
      <p:sp>
        <p:nvSpPr>
          <p:cNvPr id="52227"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5624B04-5176-46D9-BC1A-102D0E058E7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it-IT" sz="1200">
              <a:solidFill>
                <a:srgbClr val="000000"/>
              </a:solidFill>
              <a:latin typeface="Times New Roman" pitchFamily="18" charset="0"/>
            </a:endParaRPr>
          </a:p>
        </p:txBody>
      </p:sp>
      <p:sp>
        <p:nvSpPr>
          <p:cNvPr id="52228"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027785-F05F-427C-BC16-205264C1630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it-IT" sz="1200">
              <a:solidFill>
                <a:srgbClr val="000000"/>
              </a:solidFill>
              <a:latin typeface="Times New Roman" pitchFamily="18" charset="0"/>
            </a:endParaRPr>
          </a:p>
        </p:txBody>
      </p:sp>
      <p:sp>
        <p:nvSpPr>
          <p:cNvPr id="52229" name="Rectangle 3"/>
          <p:cNvSpPr>
            <a:spLocks noChangeArrowheads="1" noTextEdit="1"/>
          </p:cNvSpPr>
          <p:nvPr>
            <p:ph type="sldImg"/>
          </p:nvPr>
        </p:nvSpPr>
        <p:spPr>
          <a:xfrm>
            <a:off x="919163" y="744538"/>
            <a:ext cx="4960937" cy="3721100"/>
          </a:xfrm>
          <a:solidFill>
            <a:srgbClr val="FFFFFF"/>
          </a:solidFill>
          <a:ln/>
        </p:spPr>
      </p:sp>
      <p:sp>
        <p:nvSpPr>
          <p:cNvPr id="52230"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3"/>
          <p:cNvSpPr>
            <a:spLocks noGrp="1" noChangeArrowheads="1"/>
          </p:cNvSpPr>
          <p:nvPr>
            <p:ph type="sldNum" sz="quarter"/>
          </p:nvPr>
        </p:nvSpPr>
        <p:spPr>
          <a:noFill/>
          <a:ln/>
        </p:spPr>
        <p:txBody>
          <a:bodyPr/>
          <a:lstStyle/>
          <a:p>
            <a:fld id="{11B8FF81-7DE7-43B3-9E68-F4E114D20947}" type="slidenum">
              <a:rPr lang="it-IT" smtClean="0">
                <a:latin typeface="Times New Roman" pitchFamily="18" charset="0"/>
                <a:cs typeface="Lucida Sans Unicode" pitchFamily="34" charset="0"/>
              </a:rPr>
              <a:pPr/>
              <a:t>16</a:t>
            </a:fld>
            <a:endParaRPr lang="it-IT" smtClean="0">
              <a:latin typeface="Times New Roman" pitchFamily="18" charset="0"/>
              <a:cs typeface="Lucida Sans Unicode" pitchFamily="34" charset="0"/>
            </a:endParaRPr>
          </a:p>
        </p:txBody>
      </p:sp>
      <p:sp>
        <p:nvSpPr>
          <p:cNvPr id="53251"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74791A83-C921-4592-9439-7C937E944861}"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it-IT" sz="1200">
              <a:solidFill>
                <a:srgbClr val="000000"/>
              </a:solidFill>
              <a:latin typeface="Times New Roman" pitchFamily="18" charset="0"/>
            </a:endParaRPr>
          </a:p>
        </p:txBody>
      </p:sp>
      <p:sp>
        <p:nvSpPr>
          <p:cNvPr id="53252"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A651ED6-E2AF-49B0-98DD-AB2619EF6E1A}"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it-IT" sz="1200">
              <a:solidFill>
                <a:srgbClr val="000000"/>
              </a:solidFill>
              <a:latin typeface="Times New Roman" pitchFamily="18" charset="0"/>
            </a:endParaRPr>
          </a:p>
        </p:txBody>
      </p:sp>
      <p:sp>
        <p:nvSpPr>
          <p:cNvPr id="53253" name="Rectangle 3"/>
          <p:cNvSpPr>
            <a:spLocks noChangeArrowheads="1" noTextEdit="1"/>
          </p:cNvSpPr>
          <p:nvPr>
            <p:ph type="sldImg"/>
          </p:nvPr>
        </p:nvSpPr>
        <p:spPr>
          <a:xfrm>
            <a:off x="919163" y="744538"/>
            <a:ext cx="4960937" cy="3721100"/>
          </a:xfrm>
          <a:solidFill>
            <a:srgbClr val="FFFFFF"/>
          </a:solidFill>
          <a:ln/>
        </p:spPr>
      </p:sp>
      <p:sp>
        <p:nvSpPr>
          <p:cNvPr id="53254"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3"/>
          <p:cNvSpPr>
            <a:spLocks noGrp="1" noChangeArrowheads="1"/>
          </p:cNvSpPr>
          <p:nvPr>
            <p:ph type="sldNum" sz="quarter"/>
          </p:nvPr>
        </p:nvSpPr>
        <p:spPr>
          <a:noFill/>
          <a:ln/>
        </p:spPr>
        <p:txBody>
          <a:bodyPr/>
          <a:lstStyle/>
          <a:p>
            <a:fld id="{96B86D15-7675-4F0C-919B-396BDD213394}" type="slidenum">
              <a:rPr lang="it-IT" smtClean="0">
                <a:latin typeface="Times New Roman" pitchFamily="18" charset="0"/>
                <a:cs typeface="Lucida Sans Unicode" pitchFamily="34" charset="0"/>
              </a:rPr>
              <a:pPr/>
              <a:t>17</a:t>
            </a:fld>
            <a:endParaRPr lang="it-IT" smtClean="0">
              <a:latin typeface="Times New Roman" pitchFamily="18" charset="0"/>
              <a:cs typeface="Lucida Sans Unicode" pitchFamily="34" charset="0"/>
            </a:endParaRPr>
          </a:p>
        </p:txBody>
      </p:sp>
      <p:sp>
        <p:nvSpPr>
          <p:cNvPr id="54275"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B22E764-8C45-4C3C-AD0F-12AB49573AA1}"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it-IT" sz="1200">
              <a:solidFill>
                <a:srgbClr val="000000"/>
              </a:solidFill>
              <a:latin typeface="Times New Roman" pitchFamily="18" charset="0"/>
            </a:endParaRPr>
          </a:p>
        </p:txBody>
      </p:sp>
      <p:sp>
        <p:nvSpPr>
          <p:cNvPr id="54276"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2FB44F-C7C3-4B58-B33D-DF435B0B1E2A}"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it-IT" sz="1200">
              <a:solidFill>
                <a:srgbClr val="000000"/>
              </a:solidFill>
              <a:latin typeface="Times New Roman" pitchFamily="18" charset="0"/>
            </a:endParaRPr>
          </a:p>
        </p:txBody>
      </p:sp>
      <p:sp>
        <p:nvSpPr>
          <p:cNvPr id="54277" name="Rectangle 3"/>
          <p:cNvSpPr>
            <a:spLocks noChangeArrowheads="1" noTextEdit="1"/>
          </p:cNvSpPr>
          <p:nvPr>
            <p:ph type="sldImg"/>
          </p:nvPr>
        </p:nvSpPr>
        <p:spPr>
          <a:xfrm>
            <a:off x="919163" y="744538"/>
            <a:ext cx="4960937" cy="3721100"/>
          </a:xfrm>
          <a:solidFill>
            <a:srgbClr val="FFFFFF"/>
          </a:solidFill>
          <a:ln/>
        </p:spPr>
      </p:sp>
      <p:sp>
        <p:nvSpPr>
          <p:cNvPr id="54278"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3"/>
          <p:cNvSpPr>
            <a:spLocks noGrp="1" noChangeArrowheads="1"/>
          </p:cNvSpPr>
          <p:nvPr>
            <p:ph type="sldNum" sz="quarter"/>
          </p:nvPr>
        </p:nvSpPr>
        <p:spPr>
          <a:noFill/>
          <a:ln/>
        </p:spPr>
        <p:txBody>
          <a:bodyPr/>
          <a:lstStyle/>
          <a:p>
            <a:fld id="{FC1DE1C0-499B-4ADE-8AEA-75A65840468D}" type="slidenum">
              <a:rPr lang="it-IT" smtClean="0">
                <a:latin typeface="Times New Roman" pitchFamily="18" charset="0"/>
                <a:cs typeface="Lucida Sans Unicode" pitchFamily="34" charset="0"/>
              </a:rPr>
              <a:pPr/>
              <a:t>18</a:t>
            </a:fld>
            <a:endParaRPr lang="it-IT" smtClean="0">
              <a:latin typeface="Times New Roman" pitchFamily="18" charset="0"/>
              <a:cs typeface="Lucida Sans Unicode" pitchFamily="34" charset="0"/>
            </a:endParaRPr>
          </a:p>
        </p:txBody>
      </p:sp>
      <p:sp>
        <p:nvSpPr>
          <p:cNvPr id="55299"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09AC9D4-3BE2-4212-9E69-36FF55EA148E}"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it-IT" sz="1200">
              <a:solidFill>
                <a:srgbClr val="000000"/>
              </a:solidFill>
              <a:latin typeface="Times New Roman" pitchFamily="18" charset="0"/>
            </a:endParaRPr>
          </a:p>
        </p:txBody>
      </p:sp>
      <p:sp>
        <p:nvSpPr>
          <p:cNvPr id="55300"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B08EE2D-A551-424F-8942-88C24F8E7610}"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it-IT" sz="1200">
              <a:solidFill>
                <a:srgbClr val="000000"/>
              </a:solidFill>
              <a:latin typeface="Times New Roman" pitchFamily="18" charset="0"/>
            </a:endParaRPr>
          </a:p>
        </p:txBody>
      </p:sp>
      <p:sp>
        <p:nvSpPr>
          <p:cNvPr id="55301" name="Rectangle 3"/>
          <p:cNvSpPr>
            <a:spLocks noChangeArrowheads="1" noTextEdit="1"/>
          </p:cNvSpPr>
          <p:nvPr>
            <p:ph type="sldImg"/>
          </p:nvPr>
        </p:nvSpPr>
        <p:spPr>
          <a:xfrm>
            <a:off x="919163" y="744538"/>
            <a:ext cx="4960937" cy="3721100"/>
          </a:xfrm>
          <a:solidFill>
            <a:srgbClr val="FFFFFF"/>
          </a:solidFill>
          <a:ln/>
        </p:spPr>
      </p:sp>
      <p:sp>
        <p:nvSpPr>
          <p:cNvPr id="55302"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3"/>
          <p:cNvSpPr>
            <a:spLocks noGrp="1" noChangeArrowheads="1"/>
          </p:cNvSpPr>
          <p:nvPr>
            <p:ph type="sldNum" sz="quarter"/>
          </p:nvPr>
        </p:nvSpPr>
        <p:spPr>
          <a:noFill/>
          <a:ln/>
        </p:spPr>
        <p:txBody>
          <a:bodyPr/>
          <a:lstStyle/>
          <a:p>
            <a:fld id="{2A22D3E5-09DC-43E8-8ABE-09A38BA4FBA9}" type="slidenum">
              <a:rPr lang="it-IT" smtClean="0">
                <a:latin typeface="Times New Roman" pitchFamily="18" charset="0"/>
                <a:cs typeface="Lucida Sans Unicode" pitchFamily="34" charset="0"/>
              </a:rPr>
              <a:pPr/>
              <a:t>19</a:t>
            </a:fld>
            <a:endParaRPr lang="it-IT" smtClean="0">
              <a:latin typeface="Times New Roman" pitchFamily="18" charset="0"/>
              <a:cs typeface="Lucida Sans Unicode" pitchFamily="34" charset="0"/>
            </a:endParaRPr>
          </a:p>
        </p:txBody>
      </p:sp>
      <p:sp>
        <p:nvSpPr>
          <p:cNvPr id="56323"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11C5AF2-61E1-4B91-A2FE-1037E3E84489}"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it-IT" sz="1200">
              <a:solidFill>
                <a:srgbClr val="000000"/>
              </a:solidFill>
              <a:latin typeface="Times New Roman" pitchFamily="18" charset="0"/>
            </a:endParaRPr>
          </a:p>
        </p:txBody>
      </p:sp>
      <p:sp>
        <p:nvSpPr>
          <p:cNvPr id="56324"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6D50EED-0706-4A80-89F5-734A20947ABD}"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it-IT" sz="1200">
              <a:solidFill>
                <a:srgbClr val="000000"/>
              </a:solidFill>
              <a:latin typeface="Times New Roman" pitchFamily="18" charset="0"/>
            </a:endParaRPr>
          </a:p>
        </p:txBody>
      </p:sp>
      <p:sp>
        <p:nvSpPr>
          <p:cNvPr id="56325" name="Rectangle 3"/>
          <p:cNvSpPr>
            <a:spLocks noChangeArrowheads="1" noTextEdit="1"/>
          </p:cNvSpPr>
          <p:nvPr>
            <p:ph type="sldImg"/>
          </p:nvPr>
        </p:nvSpPr>
        <p:spPr>
          <a:xfrm>
            <a:off x="919163" y="744538"/>
            <a:ext cx="4960937" cy="3721100"/>
          </a:xfrm>
          <a:solidFill>
            <a:srgbClr val="FFFFFF"/>
          </a:solidFill>
          <a:ln/>
        </p:spPr>
      </p:sp>
      <p:sp>
        <p:nvSpPr>
          <p:cNvPr id="56326"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3"/>
          <p:cNvSpPr>
            <a:spLocks noGrp="1" noChangeArrowheads="1"/>
          </p:cNvSpPr>
          <p:nvPr>
            <p:ph type="sldNum" sz="quarter"/>
          </p:nvPr>
        </p:nvSpPr>
        <p:spPr>
          <a:noFill/>
          <a:ln/>
        </p:spPr>
        <p:txBody>
          <a:bodyPr/>
          <a:lstStyle/>
          <a:p>
            <a:fld id="{6869931D-906E-4906-98DD-9217540CFF2F}" type="slidenum">
              <a:rPr lang="it-IT" smtClean="0">
                <a:latin typeface="Times New Roman" pitchFamily="18" charset="0"/>
                <a:cs typeface="Lucida Sans Unicode" pitchFamily="34" charset="0"/>
              </a:rPr>
              <a:pPr/>
              <a:t>2</a:t>
            </a:fld>
            <a:endParaRPr lang="it-IT" smtClean="0">
              <a:latin typeface="Times New Roman" pitchFamily="18" charset="0"/>
              <a:cs typeface="Lucida Sans Unicode" pitchFamily="34" charset="0"/>
            </a:endParaRPr>
          </a:p>
        </p:txBody>
      </p:sp>
      <p:sp>
        <p:nvSpPr>
          <p:cNvPr id="38915"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0806A2A-29A8-417F-9FD9-588733974C26}"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it-IT" sz="1200">
              <a:solidFill>
                <a:srgbClr val="000000"/>
              </a:solidFill>
              <a:latin typeface="Times New Roman" pitchFamily="18" charset="0"/>
            </a:endParaRPr>
          </a:p>
        </p:txBody>
      </p:sp>
      <p:sp>
        <p:nvSpPr>
          <p:cNvPr id="38916"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3914138-0677-42A5-BC96-5426C84ACDEC}"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it-IT" sz="1200">
              <a:solidFill>
                <a:srgbClr val="000000"/>
              </a:solidFill>
              <a:latin typeface="Times New Roman" pitchFamily="18" charset="0"/>
            </a:endParaRPr>
          </a:p>
        </p:txBody>
      </p:sp>
      <p:sp>
        <p:nvSpPr>
          <p:cNvPr id="38917" name="Rectangle 3"/>
          <p:cNvSpPr>
            <a:spLocks noChangeArrowheads="1" noTextEdit="1"/>
          </p:cNvSpPr>
          <p:nvPr>
            <p:ph type="sldImg"/>
          </p:nvPr>
        </p:nvSpPr>
        <p:spPr>
          <a:xfrm>
            <a:off x="919163" y="744538"/>
            <a:ext cx="4960937" cy="3721100"/>
          </a:xfrm>
          <a:solidFill>
            <a:srgbClr val="FFFFFF"/>
          </a:solidFill>
          <a:ln/>
        </p:spPr>
      </p:sp>
      <p:sp>
        <p:nvSpPr>
          <p:cNvPr id="38918"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3"/>
          <p:cNvSpPr>
            <a:spLocks noGrp="1" noChangeArrowheads="1"/>
          </p:cNvSpPr>
          <p:nvPr>
            <p:ph type="sldNum" sz="quarter"/>
          </p:nvPr>
        </p:nvSpPr>
        <p:spPr>
          <a:noFill/>
          <a:ln/>
        </p:spPr>
        <p:txBody>
          <a:bodyPr/>
          <a:lstStyle/>
          <a:p>
            <a:fld id="{97D50262-A54F-416E-8AC4-925950A71239}" type="slidenum">
              <a:rPr lang="it-IT" smtClean="0">
                <a:latin typeface="Times New Roman" pitchFamily="18" charset="0"/>
                <a:cs typeface="Lucida Sans Unicode" pitchFamily="34" charset="0"/>
              </a:rPr>
              <a:pPr/>
              <a:t>3</a:t>
            </a:fld>
            <a:endParaRPr lang="it-IT" smtClean="0">
              <a:latin typeface="Times New Roman" pitchFamily="18" charset="0"/>
              <a:cs typeface="Lucida Sans Unicode" pitchFamily="34" charset="0"/>
            </a:endParaRPr>
          </a:p>
        </p:txBody>
      </p:sp>
      <p:sp>
        <p:nvSpPr>
          <p:cNvPr id="39939"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9D057CB-8B4D-47FF-B794-24AC444BA8EE}"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it-IT" sz="1200">
              <a:solidFill>
                <a:srgbClr val="000000"/>
              </a:solidFill>
              <a:latin typeface="Times New Roman" pitchFamily="18" charset="0"/>
            </a:endParaRPr>
          </a:p>
        </p:txBody>
      </p:sp>
      <p:sp>
        <p:nvSpPr>
          <p:cNvPr id="39940"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40A89D9-5D8B-40CD-94FD-E8E38DB8CECF}"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it-IT" sz="1200">
              <a:solidFill>
                <a:srgbClr val="000000"/>
              </a:solidFill>
              <a:latin typeface="Times New Roman" pitchFamily="18" charset="0"/>
            </a:endParaRPr>
          </a:p>
        </p:txBody>
      </p:sp>
      <p:sp>
        <p:nvSpPr>
          <p:cNvPr id="39941" name="Text Box 3"/>
          <p:cNvSpPr txBox="1">
            <a:spLocks noChangeArrowheads="1"/>
          </p:cNvSpPr>
          <p:nvPr/>
        </p:nvSpPr>
        <p:spPr bwMode="auto">
          <a:xfrm>
            <a:off x="3851275" y="9428163"/>
            <a:ext cx="2944813" cy="49530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7DEC177-4D1E-4F8C-82EB-10DD76FD684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it-IT" sz="1200">
              <a:solidFill>
                <a:srgbClr val="000000"/>
              </a:solidFill>
              <a:latin typeface="Times New Roman" pitchFamily="18" charset="0"/>
            </a:endParaRPr>
          </a:p>
        </p:txBody>
      </p:sp>
      <p:sp>
        <p:nvSpPr>
          <p:cNvPr id="39942" name="Rectangle 4"/>
          <p:cNvSpPr>
            <a:spLocks noChangeArrowheads="1" noTextEdit="1"/>
          </p:cNvSpPr>
          <p:nvPr>
            <p:ph type="sldImg"/>
          </p:nvPr>
        </p:nvSpPr>
        <p:spPr>
          <a:xfrm>
            <a:off x="919163" y="744538"/>
            <a:ext cx="4962525" cy="3722687"/>
          </a:xfrm>
          <a:solidFill>
            <a:srgbClr val="FFFFFF"/>
          </a:solidFill>
          <a:ln/>
        </p:spPr>
      </p:sp>
      <p:sp>
        <p:nvSpPr>
          <p:cNvPr id="39943" name="Text Box 5"/>
          <p:cNvSpPr txBox="1">
            <a:spLocks noChangeArrowheads="1"/>
          </p:cNvSpPr>
          <p:nvPr/>
        </p:nvSpPr>
        <p:spPr bwMode="auto">
          <a:xfrm>
            <a:off x="679450" y="4714875"/>
            <a:ext cx="5440363" cy="4468813"/>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3"/>
          <p:cNvSpPr>
            <a:spLocks noGrp="1" noChangeArrowheads="1"/>
          </p:cNvSpPr>
          <p:nvPr>
            <p:ph type="sldNum" sz="quarter"/>
          </p:nvPr>
        </p:nvSpPr>
        <p:spPr>
          <a:noFill/>
          <a:ln/>
        </p:spPr>
        <p:txBody>
          <a:bodyPr/>
          <a:lstStyle/>
          <a:p>
            <a:fld id="{FFF1AECB-2B60-4365-A2A1-DDE9A2904E7D}" type="slidenum">
              <a:rPr lang="it-IT" smtClean="0">
                <a:latin typeface="Times New Roman" pitchFamily="18" charset="0"/>
                <a:cs typeface="Lucida Sans Unicode" pitchFamily="34" charset="0"/>
              </a:rPr>
              <a:pPr/>
              <a:t>4</a:t>
            </a:fld>
            <a:endParaRPr lang="it-IT" smtClean="0">
              <a:latin typeface="Times New Roman" pitchFamily="18" charset="0"/>
              <a:cs typeface="Lucida Sans Unicode" pitchFamily="34" charset="0"/>
            </a:endParaRPr>
          </a:p>
        </p:txBody>
      </p:sp>
      <p:sp>
        <p:nvSpPr>
          <p:cNvPr id="40963"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5CBFCA9-90D2-4DF7-A57C-3E916EB1A6DD}"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it-IT" sz="1200">
              <a:solidFill>
                <a:srgbClr val="000000"/>
              </a:solidFill>
              <a:latin typeface="Times New Roman" pitchFamily="18" charset="0"/>
            </a:endParaRPr>
          </a:p>
        </p:txBody>
      </p:sp>
      <p:sp>
        <p:nvSpPr>
          <p:cNvPr id="40964"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080E8B8-FE89-4ABE-BD53-5582126D46D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it-IT" sz="1200">
              <a:solidFill>
                <a:srgbClr val="000000"/>
              </a:solidFill>
              <a:latin typeface="Times New Roman" pitchFamily="18" charset="0"/>
            </a:endParaRPr>
          </a:p>
        </p:txBody>
      </p:sp>
      <p:sp>
        <p:nvSpPr>
          <p:cNvPr id="40965" name="Rectangle 3"/>
          <p:cNvSpPr>
            <a:spLocks noChangeArrowheads="1" noTextEdit="1"/>
          </p:cNvSpPr>
          <p:nvPr>
            <p:ph type="sldImg"/>
          </p:nvPr>
        </p:nvSpPr>
        <p:spPr>
          <a:xfrm>
            <a:off x="919163" y="744538"/>
            <a:ext cx="4960937" cy="3721100"/>
          </a:xfrm>
          <a:solidFill>
            <a:srgbClr val="FFFFFF"/>
          </a:solidFill>
          <a:ln/>
        </p:spPr>
      </p:sp>
      <p:sp>
        <p:nvSpPr>
          <p:cNvPr id="40966"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3"/>
          <p:cNvSpPr>
            <a:spLocks noGrp="1" noChangeArrowheads="1"/>
          </p:cNvSpPr>
          <p:nvPr>
            <p:ph type="sldNum" sz="quarter"/>
          </p:nvPr>
        </p:nvSpPr>
        <p:spPr>
          <a:noFill/>
          <a:ln/>
        </p:spPr>
        <p:txBody>
          <a:bodyPr/>
          <a:lstStyle/>
          <a:p>
            <a:fld id="{131EE8D8-0450-41CB-B530-E7E197CACD08}" type="slidenum">
              <a:rPr lang="it-IT" smtClean="0">
                <a:latin typeface="Times New Roman" pitchFamily="18" charset="0"/>
                <a:cs typeface="Lucida Sans Unicode" pitchFamily="34" charset="0"/>
              </a:rPr>
              <a:pPr/>
              <a:t>5</a:t>
            </a:fld>
            <a:endParaRPr lang="it-IT" smtClean="0">
              <a:latin typeface="Times New Roman" pitchFamily="18" charset="0"/>
              <a:cs typeface="Lucida Sans Unicode" pitchFamily="34" charset="0"/>
            </a:endParaRPr>
          </a:p>
        </p:txBody>
      </p:sp>
      <p:sp>
        <p:nvSpPr>
          <p:cNvPr id="41987"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9D16B50-C715-4D96-8179-B8BE5841CE2F}"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it-IT" sz="1200">
              <a:solidFill>
                <a:srgbClr val="000000"/>
              </a:solidFill>
              <a:latin typeface="Times New Roman" pitchFamily="18" charset="0"/>
            </a:endParaRPr>
          </a:p>
        </p:txBody>
      </p:sp>
      <p:sp>
        <p:nvSpPr>
          <p:cNvPr id="41988"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F4381B8-563F-49AC-BA92-35B5A29F8C6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it-IT" sz="1200">
              <a:solidFill>
                <a:srgbClr val="000000"/>
              </a:solidFill>
              <a:latin typeface="Times New Roman" pitchFamily="18" charset="0"/>
            </a:endParaRPr>
          </a:p>
        </p:txBody>
      </p:sp>
      <p:sp>
        <p:nvSpPr>
          <p:cNvPr id="41989" name="Rectangle 3"/>
          <p:cNvSpPr>
            <a:spLocks noChangeArrowheads="1" noTextEdit="1"/>
          </p:cNvSpPr>
          <p:nvPr>
            <p:ph type="sldImg"/>
          </p:nvPr>
        </p:nvSpPr>
        <p:spPr>
          <a:xfrm>
            <a:off x="919163" y="744538"/>
            <a:ext cx="4960937" cy="3721100"/>
          </a:xfrm>
          <a:solidFill>
            <a:srgbClr val="FFFFFF"/>
          </a:solidFill>
          <a:ln/>
        </p:spPr>
      </p:sp>
      <p:sp>
        <p:nvSpPr>
          <p:cNvPr id="41990"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3"/>
          <p:cNvSpPr>
            <a:spLocks noGrp="1" noChangeArrowheads="1"/>
          </p:cNvSpPr>
          <p:nvPr>
            <p:ph type="sldNum" sz="quarter"/>
          </p:nvPr>
        </p:nvSpPr>
        <p:spPr>
          <a:noFill/>
          <a:ln/>
        </p:spPr>
        <p:txBody>
          <a:bodyPr/>
          <a:lstStyle/>
          <a:p>
            <a:fld id="{26B55421-F003-4AF8-B7CD-6F6498268AE9}" type="slidenum">
              <a:rPr lang="it-IT" smtClean="0">
                <a:latin typeface="Times New Roman" pitchFamily="18" charset="0"/>
                <a:cs typeface="Lucida Sans Unicode" pitchFamily="34" charset="0"/>
              </a:rPr>
              <a:pPr/>
              <a:t>6</a:t>
            </a:fld>
            <a:endParaRPr lang="it-IT" smtClean="0">
              <a:latin typeface="Times New Roman" pitchFamily="18" charset="0"/>
              <a:cs typeface="Lucida Sans Unicode" pitchFamily="34" charset="0"/>
            </a:endParaRPr>
          </a:p>
        </p:txBody>
      </p:sp>
      <p:sp>
        <p:nvSpPr>
          <p:cNvPr id="43011"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B8DB664-7D73-47D0-B58B-346CFDD679D9}"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it-IT" sz="1200">
              <a:solidFill>
                <a:srgbClr val="000000"/>
              </a:solidFill>
              <a:latin typeface="Times New Roman" pitchFamily="18" charset="0"/>
            </a:endParaRPr>
          </a:p>
        </p:txBody>
      </p:sp>
      <p:sp>
        <p:nvSpPr>
          <p:cNvPr id="43012"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4D6A712-78FA-43A8-B6D4-5D9F3097C553}"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6</a:t>
            </a:fld>
            <a:endParaRPr lang="it-IT" sz="1200">
              <a:solidFill>
                <a:srgbClr val="000000"/>
              </a:solidFill>
              <a:latin typeface="Times New Roman" pitchFamily="18" charset="0"/>
            </a:endParaRPr>
          </a:p>
        </p:txBody>
      </p:sp>
      <p:sp>
        <p:nvSpPr>
          <p:cNvPr id="43013" name="Rectangle 3"/>
          <p:cNvSpPr>
            <a:spLocks noChangeArrowheads="1" noTextEdit="1"/>
          </p:cNvSpPr>
          <p:nvPr>
            <p:ph type="sldImg"/>
          </p:nvPr>
        </p:nvSpPr>
        <p:spPr>
          <a:xfrm>
            <a:off x="919163" y="744538"/>
            <a:ext cx="4960937" cy="3721100"/>
          </a:xfrm>
          <a:solidFill>
            <a:srgbClr val="FFFFFF"/>
          </a:solidFill>
          <a:ln/>
        </p:spPr>
      </p:sp>
      <p:sp>
        <p:nvSpPr>
          <p:cNvPr id="43014"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3"/>
          <p:cNvSpPr>
            <a:spLocks noGrp="1" noChangeArrowheads="1"/>
          </p:cNvSpPr>
          <p:nvPr>
            <p:ph type="sldNum" sz="quarter"/>
          </p:nvPr>
        </p:nvSpPr>
        <p:spPr>
          <a:noFill/>
          <a:ln/>
        </p:spPr>
        <p:txBody>
          <a:bodyPr/>
          <a:lstStyle/>
          <a:p>
            <a:fld id="{DDA2785D-6919-45C2-983C-5487E0952FD2}" type="slidenum">
              <a:rPr lang="it-IT" smtClean="0">
                <a:latin typeface="Times New Roman" pitchFamily="18" charset="0"/>
                <a:cs typeface="Lucida Sans Unicode" pitchFamily="34" charset="0"/>
              </a:rPr>
              <a:pPr/>
              <a:t>7</a:t>
            </a:fld>
            <a:endParaRPr lang="it-IT" smtClean="0">
              <a:latin typeface="Times New Roman" pitchFamily="18" charset="0"/>
              <a:cs typeface="Lucida Sans Unicode" pitchFamily="34" charset="0"/>
            </a:endParaRPr>
          </a:p>
        </p:txBody>
      </p:sp>
      <p:sp>
        <p:nvSpPr>
          <p:cNvPr id="44035"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D8AC6DAD-5A12-427E-B597-C27CA12B303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it-IT" sz="1200">
              <a:solidFill>
                <a:srgbClr val="000000"/>
              </a:solidFill>
              <a:latin typeface="Times New Roman" pitchFamily="18" charset="0"/>
            </a:endParaRPr>
          </a:p>
        </p:txBody>
      </p:sp>
      <p:sp>
        <p:nvSpPr>
          <p:cNvPr id="44036"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4B724C8-5220-4BFE-B9F7-3CBB7D1C00BE}"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it-IT" sz="1200">
              <a:solidFill>
                <a:srgbClr val="000000"/>
              </a:solidFill>
              <a:latin typeface="Times New Roman" pitchFamily="18" charset="0"/>
            </a:endParaRPr>
          </a:p>
        </p:txBody>
      </p:sp>
      <p:sp>
        <p:nvSpPr>
          <p:cNvPr id="44037" name="Rectangle 3"/>
          <p:cNvSpPr>
            <a:spLocks noChangeArrowheads="1" noTextEdit="1"/>
          </p:cNvSpPr>
          <p:nvPr>
            <p:ph type="sldImg"/>
          </p:nvPr>
        </p:nvSpPr>
        <p:spPr>
          <a:xfrm>
            <a:off x="919163" y="744538"/>
            <a:ext cx="4960937" cy="3721100"/>
          </a:xfrm>
          <a:solidFill>
            <a:srgbClr val="FFFFFF"/>
          </a:solidFill>
          <a:ln/>
        </p:spPr>
      </p:sp>
      <p:sp>
        <p:nvSpPr>
          <p:cNvPr id="44038"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3"/>
          <p:cNvSpPr>
            <a:spLocks noGrp="1" noChangeArrowheads="1"/>
          </p:cNvSpPr>
          <p:nvPr>
            <p:ph type="sldNum" sz="quarter"/>
          </p:nvPr>
        </p:nvSpPr>
        <p:spPr>
          <a:noFill/>
          <a:ln/>
        </p:spPr>
        <p:txBody>
          <a:bodyPr/>
          <a:lstStyle/>
          <a:p>
            <a:fld id="{006345AD-20E7-4B74-A526-8C14A87156AA}" type="slidenum">
              <a:rPr lang="it-IT" smtClean="0">
                <a:latin typeface="Times New Roman" pitchFamily="18" charset="0"/>
                <a:cs typeface="Lucida Sans Unicode" pitchFamily="34" charset="0"/>
              </a:rPr>
              <a:pPr/>
              <a:t>8</a:t>
            </a:fld>
            <a:endParaRPr lang="it-IT" smtClean="0">
              <a:latin typeface="Times New Roman" pitchFamily="18" charset="0"/>
              <a:cs typeface="Lucida Sans Unicode" pitchFamily="34" charset="0"/>
            </a:endParaRPr>
          </a:p>
        </p:txBody>
      </p:sp>
      <p:sp>
        <p:nvSpPr>
          <p:cNvPr id="45059"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BF029B6-0B9C-4713-8A3D-1297F745FA9C}"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it-IT" sz="1200">
              <a:solidFill>
                <a:srgbClr val="000000"/>
              </a:solidFill>
              <a:latin typeface="Times New Roman" pitchFamily="18" charset="0"/>
            </a:endParaRPr>
          </a:p>
        </p:txBody>
      </p:sp>
      <p:sp>
        <p:nvSpPr>
          <p:cNvPr id="45060"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1A658A87-54BF-4BDE-B275-84312DA432EA}"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it-IT" sz="1200">
              <a:solidFill>
                <a:srgbClr val="000000"/>
              </a:solidFill>
              <a:latin typeface="Times New Roman" pitchFamily="18" charset="0"/>
            </a:endParaRPr>
          </a:p>
        </p:txBody>
      </p:sp>
      <p:sp>
        <p:nvSpPr>
          <p:cNvPr id="45061" name="Rectangle 3"/>
          <p:cNvSpPr>
            <a:spLocks noChangeArrowheads="1" noTextEdit="1"/>
          </p:cNvSpPr>
          <p:nvPr>
            <p:ph type="sldImg"/>
          </p:nvPr>
        </p:nvSpPr>
        <p:spPr>
          <a:xfrm>
            <a:off x="919163" y="744538"/>
            <a:ext cx="4960937" cy="3721100"/>
          </a:xfrm>
          <a:solidFill>
            <a:srgbClr val="FFFFFF"/>
          </a:solidFill>
          <a:ln/>
        </p:spPr>
      </p:sp>
      <p:sp>
        <p:nvSpPr>
          <p:cNvPr id="45062"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3"/>
          <p:cNvSpPr>
            <a:spLocks noGrp="1" noChangeArrowheads="1"/>
          </p:cNvSpPr>
          <p:nvPr>
            <p:ph type="sldNum" sz="quarter"/>
          </p:nvPr>
        </p:nvSpPr>
        <p:spPr>
          <a:noFill/>
          <a:ln/>
        </p:spPr>
        <p:txBody>
          <a:bodyPr/>
          <a:lstStyle/>
          <a:p>
            <a:fld id="{7B898939-5C60-450A-8211-003D9C50DFE5}" type="slidenum">
              <a:rPr lang="it-IT" smtClean="0">
                <a:latin typeface="Times New Roman" pitchFamily="18" charset="0"/>
                <a:cs typeface="Lucida Sans Unicode" pitchFamily="34" charset="0"/>
              </a:rPr>
              <a:pPr/>
              <a:t>9</a:t>
            </a:fld>
            <a:endParaRPr lang="it-IT" smtClean="0">
              <a:latin typeface="Times New Roman" pitchFamily="18" charset="0"/>
              <a:cs typeface="Lucida Sans Unicode" pitchFamily="34" charset="0"/>
            </a:endParaRPr>
          </a:p>
        </p:txBody>
      </p:sp>
      <p:sp>
        <p:nvSpPr>
          <p:cNvPr id="46083" name="Text Box 1"/>
          <p:cNvSpPr txBox="1">
            <a:spLocks noChangeArrowheads="1"/>
          </p:cNvSpPr>
          <p:nvPr/>
        </p:nvSpPr>
        <p:spPr bwMode="auto">
          <a:xfrm>
            <a:off x="3851275" y="9428163"/>
            <a:ext cx="2936875" cy="487362"/>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119061-BDD9-4CC3-85EA-58D95C22E0E3}"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it-IT" sz="1200">
              <a:solidFill>
                <a:srgbClr val="000000"/>
              </a:solidFill>
              <a:latin typeface="Times New Roman" pitchFamily="18" charset="0"/>
            </a:endParaRPr>
          </a:p>
        </p:txBody>
      </p:sp>
      <p:sp>
        <p:nvSpPr>
          <p:cNvPr id="46084" name="Text Box 2"/>
          <p:cNvSpPr txBox="1">
            <a:spLocks noChangeArrowheads="1"/>
          </p:cNvSpPr>
          <p:nvPr/>
        </p:nvSpPr>
        <p:spPr bwMode="auto">
          <a:xfrm>
            <a:off x="3851275" y="9428163"/>
            <a:ext cx="2938463" cy="488950"/>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5BEC63BF-8B6C-49A8-9BCD-F4B1176D0837}" type="slidenum">
              <a:rPr lang="it-IT" sz="1200">
                <a:solidFill>
                  <a:srgbClr val="000000"/>
                </a:solidFill>
                <a:latin typeface="Times New Roman" pitchFamily="18"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it-IT" sz="1200">
              <a:solidFill>
                <a:srgbClr val="000000"/>
              </a:solidFill>
              <a:latin typeface="Times New Roman" pitchFamily="18" charset="0"/>
            </a:endParaRPr>
          </a:p>
        </p:txBody>
      </p:sp>
      <p:sp>
        <p:nvSpPr>
          <p:cNvPr id="46085" name="Rectangle 3"/>
          <p:cNvSpPr>
            <a:spLocks noChangeArrowheads="1" noTextEdit="1"/>
          </p:cNvSpPr>
          <p:nvPr>
            <p:ph type="sldImg"/>
          </p:nvPr>
        </p:nvSpPr>
        <p:spPr>
          <a:xfrm>
            <a:off x="919163" y="744538"/>
            <a:ext cx="4960937" cy="3721100"/>
          </a:xfrm>
          <a:solidFill>
            <a:srgbClr val="FFFFFF"/>
          </a:solidFill>
          <a:ln/>
        </p:spPr>
      </p:sp>
      <p:sp>
        <p:nvSpPr>
          <p:cNvPr id="46086" name="Text Box 4"/>
          <p:cNvSpPr txBox="1">
            <a:spLocks noChangeArrowheads="1"/>
          </p:cNvSpPr>
          <p:nvPr/>
        </p:nvSpPr>
        <p:spPr bwMode="auto">
          <a:xfrm>
            <a:off x="679450" y="4714875"/>
            <a:ext cx="5438775" cy="4467225"/>
          </a:xfrm>
          <a:prstGeom prst="rect">
            <a:avLst/>
          </a:prstGeom>
          <a:noFill/>
          <a:ln w="9525">
            <a:noFill/>
            <a:round/>
            <a:headEnd/>
            <a:tailEnd/>
          </a:ln>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5" name="Rectangle 4"/>
          <p:cNvSpPr>
            <a:spLocks noGrp="1" noChangeArrowheads="1"/>
          </p:cNvSpPr>
          <p:nvPr>
            <p:ph type="sldNum" idx="11"/>
          </p:nvPr>
        </p:nvSpPr>
        <p:spPr>
          <a:ln/>
        </p:spPr>
        <p:txBody>
          <a:bodyPr/>
          <a:lstStyle>
            <a:lvl1pPr>
              <a:defRPr/>
            </a:lvl1pPr>
          </a:lstStyle>
          <a:p>
            <a:pPr>
              <a:defRPr/>
            </a:pPr>
            <a:fld id="{D20992A9-4D83-4CE9-8BE1-D4AD7930A222}"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5" name="Rectangle 4"/>
          <p:cNvSpPr>
            <a:spLocks noGrp="1" noChangeArrowheads="1"/>
          </p:cNvSpPr>
          <p:nvPr>
            <p:ph type="sldNum" idx="11"/>
          </p:nvPr>
        </p:nvSpPr>
        <p:spPr>
          <a:ln/>
        </p:spPr>
        <p:txBody>
          <a:bodyPr/>
          <a:lstStyle>
            <a:lvl1pPr>
              <a:defRPr/>
            </a:lvl1pPr>
          </a:lstStyle>
          <a:p>
            <a:pPr>
              <a:defRPr/>
            </a:pPr>
            <a:fld id="{E147A8F1-96E7-4AC8-AE7A-A76B7F294851}" type="slidenum">
              <a:rPr lang="it-IT"/>
              <a:pPr>
                <a:defRPr/>
              </a:pPr>
              <a:t>‹N›</a:t>
            </a:fld>
            <a:endParaRPr lang="it-IT"/>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2951FDF1-6A83-4EAE-AA4B-EB81DA194E85}" type="slidenum">
              <a:rPr lang="it-IT"/>
              <a:pPr>
                <a:defRPr/>
              </a:pPr>
              <a:t>‹N›</a:t>
            </a:fld>
            <a:endParaRPr lang="it-IT"/>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4B21FE6-90E3-486E-A87E-56958835F379}" type="slidenum">
              <a:rPr lang="it-IT"/>
              <a:pPr>
                <a:defRPr/>
              </a:pPr>
              <a:t>‹N›</a:t>
            </a:fld>
            <a:endParaRPr lang="it-IT"/>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C8D56695-FD2F-474A-B16C-1F7F6FBC5E76}" type="slidenum">
              <a:rPr lang="it-IT"/>
              <a:pPr>
                <a:defRPr/>
              </a:pPr>
              <a:t>‹N›</a:t>
            </a:fld>
            <a:endParaRPr lang="it-IT"/>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289FE541-9E7B-4CDB-8D29-36A55C51E4F1}" type="slidenum">
              <a:rPr lang="it-IT"/>
              <a:pPr>
                <a:defRPr/>
              </a:pPr>
              <a:t>‹N›</a:t>
            </a:fld>
            <a:endParaRPr lang="it-IT"/>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552254F3-3D73-47F5-9E46-F7DC8D04A4E2}" type="slidenum">
              <a:rPr lang="it-IT"/>
              <a:pPr>
                <a:defRPr/>
              </a:pPr>
              <a:t>‹N›</a:t>
            </a:fld>
            <a:endParaRPr lang="it-IT"/>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211D2D48-C420-4C17-AD1A-E4BB832F13D2}" type="slidenum">
              <a:rPr lang="it-IT"/>
              <a:pPr>
                <a:defRPr/>
              </a:pPr>
              <a:t>‹N›</a:t>
            </a:fld>
            <a:endParaRPr lang="it-IT"/>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96955C07-D8F6-4F87-B418-3B280623AF80}" type="slidenum">
              <a:rPr lang="it-IT"/>
              <a:pPr>
                <a:defRPr/>
              </a:pPr>
              <a:t>‹N›</a:t>
            </a:fld>
            <a:endParaRPr lang="it-IT"/>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052996AD-7E3E-4739-9900-A96F18935BEF}" type="slidenum">
              <a:rPr lang="it-IT"/>
              <a:pPr>
                <a:defRPr/>
              </a:pPr>
              <a:t>‹N›</a:t>
            </a:fld>
            <a:endParaRPr lang="it-IT"/>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87E3ADE4-1372-49C2-B9D4-FE09C2AB2FF7}" type="slidenum">
              <a:rPr lang="it-IT"/>
              <a:pPr>
                <a:defRPr/>
              </a:pPr>
              <a:t>‹N›</a:t>
            </a:fld>
            <a:endParaRPr lang="it-IT"/>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FDFD2CF7-9527-499A-92FC-1D0BEF849CC1}"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495425"/>
            <a:ext cx="2055813" cy="45148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495425"/>
            <a:ext cx="6019800" cy="45148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5" name="Rectangle 4"/>
          <p:cNvSpPr>
            <a:spLocks noGrp="1" noChangeArrowheads="1"/>
          </p:cNvSpPr>
          <p:nvPr>
            <p:ph type="sldNum" idx="11"/>
          </p:nvPr>
        </p:nvSpPr>
        <p:spPr>
          <a:ln/>
        </p:spPr>
        <p:txBody>
          <a:bodyPr/>
          <a:lstStyle>
            <a:lvl1pPr>
              <a:defRPr/>
            </a:lvl1pPr>
          </a:lstStyle>
          <a:p>
            <a:pPr>
              <a:defRPr/>
            </a:pPr>
            <a:fld id="{7824D2C9-2646-40B0-BDA5-91C650D0CA17}" type="slidenum">
              <a:rPr lang="it-IT"/>
              <a:pPr>
                <a:defRPr/>
              </a:pPr>
              <a:t>‹N›</a:t>
            </a:fld>
            <a:endParaRPr lang="it-IT"/>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BF372EA0-B731-428E-ACF8-CFF395239113}" type="slidenum">
              <a:rPr lang="it-IT"/>
              <a:pPr>
                <a:defRPr/>
              </a:pPr>
              <a:t>‹N›</a:t>
            </a:fld>
            <a:endParaRPr lang="it-IT"/>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D604BB01-646D-4343-9DE8-67A14D1DB4A2}" type="slidenum">
              <a:rPr lang="it-IT"/>
              <a:pPr>
                <a:defRPr/>
              </a:pPr>
              <a:t>‹N›</a:t>
            </a:fld>
            <a:endParaRPr lang="it-IT"/>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B4E9F97C-387B-4870-A1A7-ED6AF16F73B0}" type="slidenum">
              <a:rPr lang="it-IT"/>
              <a:pPr>
                <a:defRPr/>
              </a:pPr>
              <a:t>‹N›</a:t>
            </a:fld>
            <a:endParaRPr lang="it-IT"/>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DF446D9D-D6AE-4C99-A28D-A9DE605B4B5B}" type="slidenum">
              <a:rPr lang="it-IT"/>
              <a:pPr>
                <a:defRPr/>
              </a:pPr>
              <a:t>‹N›</a:t>
            </a:fld>
            <a:endParaRPr lang="it-IT"/>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3767E0BD-DC86-40A6-B092-57F2427A9600}" type="slidenum">
              <a:rPr lang="it-IT"/>
              <a:pPr>
                <a:defRPr/>
              </a:pPr>
              <a:t>‹N›</a:t>
            </a:fld>
            <a:endParaRPr lang="it-IT"/>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5EC9CD2B-D012-407D-A7A2-50DB56845D5E}" type="slidenum">
              <a:rPr lang="it-IT"/>
              <a:pPr>
                <a:defRPr/>
              </a:pPr>
              <a:t>‹N›</a:t>
            </a:fld>
            <a:endParaRPr lang="it-IT"/>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6B50E67B-D7EA-47A9-82F4-CB4BA4CBEC4D}" type="slidenum">
              <a:rPr lang="it-IT"/>
              <a:pPr>
                <a:defRPr/>
              </a:pPr>
              <a:t>‹N›</a:t>
            </a:fld>
            <a:endParaRPr lang="it-IT"/>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31A645C6-D778-4736-BD69-8CB265F7EA9A}" type="slidenum">
              <a:rPr lang="it-IT"/>
              <a:pPr>
                <a:defRPr/>
              </a:pPr>
              <a:t>‹N›</a:t>
            </a:fld>
            <a:endParaRPr lang="it-IT"/>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CA078F11-5F22-4C8A-9282-B9550A5A4899}" type="slidenum">
              <a:rPr lang="it-IT"/>
              <a:pPr>
                <a:defRPr/>
              </a:pPr>
              <a:t>‹N›</a:t>
            </a:fld>
            <a:endParaRPr lang="it-IT"/>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1A2CA808-159B-4748-B22D-256F9670A260}"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14"/>
          <p:cNvSpPr>
            <a:spLocks noGrp="1" noChangeArrowheads="1"/>
          </p:cNvSpPr>
          <p:nvPr>
            <p:ph type="sldNum" idx="10"/>
          </p:nvPr>
        </p:nvSpPr>
        <p:spPr>
          <a:ln/>
        </p:spPr>
        <p:txBody>
          <a:bodyPr/>
          <a:lstStyle>
            <a:lvl1pPr>
              <a:defRPr/>
            </a:lvl1pPr>
          </a:lstStyle>
          <a:p>
            <a:pPr>
              <a:defRPr/>
            </a:pPr>
            <a:fld id="{FD875137-AC0A-44EC-A2E3-7D5959EE0454}" type="slidenum">
              <a:rPr lang="it-IT"/>
              <a:pPr>
                <a:defRPr/>
              </a:pPr>
              <a:t>‹N›</a:t>
            </a:fld>
            <a:endParaRPr lang="it-IT"/>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4722E23F-499A-49BA-AFFD-E26F846CF8D3}" type="slidenum">
              <a:rPr lang="it-IT"/>
              <a:pPr>
                <a:defRPr/>
              </a:pPr>
              <a:t>‹N›</a:t>
            </a:fld>
            <a:endParaRPr lang="it-IT"/>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6653DA89-A0CD-4C1A-BCC0-8D9C7B526722}" type="slidenum">
              <a:rPr lang="it-IT"/>
              <a:pPr>
                <a:defRPr/>
              </a:pPr>
              <a:t>‹N›</a:t>
            </a:fld>
            <a:endParaRPr lang="it-IT"/>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CA96336D-6AFC-4533-9A4D-67BA905E00B0}" type="slidenum">
              <a:rPr lang="it-IT"/>
              <a:pPr>
                <a:defRPr/>
              </a:pPr>
              <a:t>‹N›</a:t>
            </a:fld>
            <a:endParaRPr lang="it-IT"/>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652E7EE-F95F-47BC-B6EA-8ABE0853E362}" type="slidenum">
              <a:rPr lang="it-IT"/>
              <a:pPr>
                <a:defRPr/>
              </a:pPr>
              <a:t>‹N›</a:t>
            </a:fld>
            <a:endParaRPr lang="it-IT"/>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58FBDCC3-B504-4699-8021-814B0E0AE203}" type="slidenum">
              <a:rPr lang="it-IT"/>
              <a:pPr>
                <a:defRPr/>
              </a:pPr>
              <a:t>‹N›</a:t>
            </a:fld>
            <a:endParaRPr lang="it-IT"/>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FE8C4117-0E74-464E-A2CD-DD4E0A7C3AFF}" type="slidenum">
              <a:rPr lang="it-IT"/>
              <a:pPr>
                <a:defRPr/>
              </a:pPr>
              <a:t>‹N›</a:t>
            </a:fld>
            <a:endParaRPr lang="it-IT"/>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3DBDDAA9-132A-47E5-846E-C72E151A4773}" type="slidenum">
              <a:rPr lang="it-IT"/>
              <a:pPr>
                <a:defRPr/>
              </a:pPr>
              <a:t>‹N›</a:t>
            </a:fld>
            <a:endParaRPr lang="it-IT"/>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4F5E5923-D0E3-4602-8EE1-54AA479249BE}" type="slidenum">
              <a:rPr lang="it-IT"/>
              <a:pPr>
                <a:defRPr/>
              </a:pPr>
              <a:t>‹N›</a:t>
            </a:fld>
            <a:endParaRPr lang="it-IT"/>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7D751878-A9E7-4F31-B5D3-CB8F7B5FB43F}" type="slidenum">
              <a:rPr lang="it-IT"/>
              <a:pPr>
                <a:defRPr/>
              </a:pPr>
              <a:t>‹N›</a:t>
            </a:fld>
            <a:endParaRPr lang="it-IT"/>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FE99D30D-BF18-4594-B64E-F934FA33D1CE}"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4"/>
          <p:cNvSpPr>
            <a:spLocks noGrp="1" noChangeArrowheads="1"/>
          </p:cNvSpPr>
          <p:nvPr>
            <p:ph type="sldNum" idx="10"/>
          </p:nvPr>
        </p:nvSpPr>
        <p:spPr>
          <a:ln/>
        </p:spPr>
        <p:txBody>
          <a:bodyPr/>
          <a:lstStyle>
            <a:lvl1pPr>
              <a:defRPr/>
            </a:lvl1pPr>
          </a:lstStyle>
          <a:p>
            <a:pPr>
              <a:defRPr/>
            </a:pPr>
            <a:fld id="{8F3B7A97-8E07-4C9F-BF12-609DB7DC9BFF}" type="slidenum">
              <a:rPr lang="it-IT"/>
              <a:pPr>
                <a:defRPr/>
              </a:pPr>
              <a:t>‹N›</a:t>
            </a:fld>
            <a:endParaRPr lang="it-IT"/>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AACF0118-90C5-4975-A0F5-D6D26B4DC1F7}" type="slidenum">
              <a:rPr lang="it-IT"/>
              <a:pPr>
                <a:defRPr/>
              </a:pPr>
              <a:t>‹N›</a:t>
            </a:fld>
            <a:endParaRPr lang="it-IT"/>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8E211E4B-EF6B-4C29-BD04-C03AD2D669C3}" type="slidenum">
              <a:rPr lang="it-IT"/>
              <a:pPr>
                <a:defRPr/>
              </a:pPr>
              <a:t>‹N›</a:t>
            </a:fld>
            <a:endParaRPr lang="it-IT"/>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8FB464A-8CD4-4116-86E7-3DC2EB849448}" type="slidenum">
              <a:rPr lang="it-IT"/>
              <a:pPr>
                <a:defRPr/>
              </a:pPr>
              <a:t>‹N›</a:t>
            </a:fld>
            <a:endParaRPr lang="it-IT"/>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17C0B163-3E69-4EBF-A08A-4A9CC019B6F0}" type="slidenum">
              <a:rPr lang="it-IT"/>
              <a:pPr>
                <a:defRPr/>
              </a:pPr>
              <a:t>‹N›</a:t>
            </a:fld>
            <a:endParaRPr lang="it-IT"/>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CBD2B275-F0DB-4D66-BA3D-232754AA0E94}" type="slidenum">
              <a:rPr lang="it-IT"/>
              <a:pPr>
                <a:defRPr/>
              </a:pPr>
              <a:t>‹N›</a:t>
            </a:fld>
            <a:endParaRPr lang="it-IT"/>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B93FCABB-38B0-48C9-A0CD-51D03B8E3777}" type="slidenum">
              <a:rPr lang="it-IT"/>
              <a:pPr>
                <a:defRPr/>
              </a:pPr>
              <a:t>‹N›</a:t>
            </a:fld>
            <a:endParaRPr lang="it-IT"/>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B7FC846F-2C06-40B9-A1E9-427A45CA0F7C}" type="slidenum">
              <a:rPr lang="it-IT"/>
              <a:pPr>
                <a:defRPr/>
              </a:pPr>
              <a:t>‹N›</a:t>
            </a:fld>
            <a:endParaRPr lang="it-IT"/>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9E800FD1-8AE4-44D2-8897-3B7CCC43A80F}" type="slidenum">
              <a:rPr lang="it-IT"/>
              <a:pPr>
                <a:defRPr/>
              </a:pPr>
              <a:t>‹N›</a:t>
            </a:fld>
            <a:endParaRPr lang="it-IT"/>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BDBE7582-CDA1-4954-A11E-ECFF3A309409}" type="slidenum">
              <a:rPr lang="it-IT"/>
              <a:pPr>
                <a:defRPr/>
              </a:pPr>
              <a:t>‹N›</a:t>
            </a:fld>
            <a:endParaRPr lang="it-IT"/>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C58AC129-37E2-4724-8C1E-DA2D8BCC1EB8}"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4"/>
          <p:cNvSpPr>
            <a:spLocks noGrp="1" noChangeArrowheads="1"/>
          </p:cNvSpPr>
          <p:nvPr>
            <p:ph type="sldNum" idx="10"/>
          </p:nvPr>
        </p:nvSpPr>
        <p:spPr>
          <a:ln/>
        </p:spPr>
        <p:txBody>
          <a:bodyPr/>
          <a:lstStyle>
            <a:lvl1pPr>
              <a:defRPr/>
            </a:lvl1pPr>
          </a:lstStyle>
          <a:p>
            <a:pPr>
              <a:defRPr/>
            </a:pPr>
            <a:fld id="{5A41B976-25B8-47EE-A95A-D0E6A71B4158}" type="slidenum">
              <a:rPr lang="it-IT"/>
              <a:pPr>
                <a:defRPr/>
              </a:pPr>
              <a:t>‹N›</a:t>
            </a:fld>
            <a:endParaRPr lang="it-IT"/>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B203BC82-FF07-4152-B35C-6496D1E26896}" type="slidenum">
              <a:rPr lang="it-IT"/>
              <a:pPr>
                <a:defRPr/>
              </a:pPr>
              <a:t>‹N›</a:t>
            </a:fld>
            <a:endParaRPr lang="it-IT"/>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4D85FBCB-503D-4F73-A463-9566B6D9EFB1}" type="slidenum">
              <a:rPr lang="it-IT"/>
              <a:pPr>
                <a:defRPr/>
              </a:pPr>
              <a:t>‹N›</a:t>
            </a:fld>
            <a:endParaRPr lang="it-IT"/>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7370383C-ECA3-4B90-9D33-5C8C63030BF9}" type="slidenum">
              <a:rPr lang="it-IT"/>
              <a:pPr>
                <a:defRPr/>
              </a:pPr>
              <a:t>‹N›</a:t>
            </a:fld>
            <a:endParaRPr lang="it-IT"/>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4F76905D-7EEA-4C1D-9950-AB0A7E915898}" type="slidenum">
              <a:rPr lang="it-IT"/>
              <a:pPr>
                <a:defRPr/>
              </a:pPr>
              <a:t>‹N›</a:t>
            </a:fld>
            <a:endParaRPr lang="it-IT"/>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7EDA97D5-F94E-4C16-A2CA-97110B651F3C}" type="slidenum">
              <a:rPr lang="it-IT"/>
              <a:pPr>
                <a:defRPr/>
              </a:pPr>
              <a:t>‹N›</a:t>
            </a:fld>
            <a:endParaRPr lang="it-IT"/>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F0769854-8B99-46FA-A15E-4197470A8301}" type="slidenum">
              <a:rPr lang="it-IT"/>
              <a:pPr>
                <a:defRPr/>
              </a:pPr>
              <a:t>‹N›</a:t>
            </a:fld>
            <a:endParaRPr lang="it-IT"/>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AC25382A-161D-4203-B6E0-C6C4A3062C1B}" type="slidenum">
              <a:rPr lang="it-IT"/>
              <a:pPr>
                <a:defRPr/>
              </a:pPr>
              <a:t>‹N›</a:t>
            </a:fld>
            <a:endParaRPr lang="it-IT"/>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472AED67-A9D3-4BE5-A914-6ACF27B36874}" type="slidenum">
              <a:rPr lang="it-IT"/>
              <a:pPr>
                <a:defRPr/>
              </a:pPr>
              <a:t>‹N›</a:t>
            </a:fld>
            <a:endParaRPr lang="it-IT"/>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67D82429-498B-4137-B8D2-B81B1AA49B24}" type="slidenum">
              <a:rPr lang="it-IT"/>
              <a:pPr>
                <a:defRPr/>
              </a:pPr>
              <a:t>‹N›</a:t>
            </a:fld>
            <a:endParaRPr lang="it-IT"/>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76C47899-2B44-4B57-BCED-402B408A43FC}"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495425"/>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1850" y="1495425"/>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4"/>
          <p:cNvSpPr>
            <a:spLocks noGrp="1" noChangeArrowheads="1"/>
          </p:cNvSpPr>
          <p:nvPr>
            <p:ph type="sldNum" idx="10"/>
          </p:nvPr>
        </p:nvSpPr>
        <p:spPr>
          <a:ln/>
        </p:spPr>
        <p:txBody>
          <a:bodyPr/>
          <a:lstStyle>
            <a:lvl1pPr>
              <a:defRPr/>
            </a:lvl1pPr>
          </a:lstStyle>
          <a:p>
            <a:pPr>
              <a:defRPr/>
            </a:pPr>
            <a:fld id="{BE22F2FE-4DEE-4ED0-9161-0171B4A78416}" type="slidenum">
              <a:rPr lang="it-IT"/>
              <a:pPr>
                <a:defRPr/>
              </a:pPr>
              <a:t>‹N›</a:t>
            </a:fld>
            <a:endParaRPr lang="it-IT"/>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CB865CE2-37EC-425A-9A29-3C2628450261}" type="slidenum">
              <a:rPr lang="it-IT"/>
              <a:pPr>
                <a:defRPr/>
              </a:pPr>
              <a:t>‹N›</a:t>
            </a:fld>
            <a:endParaRPr lang="it-IT"/>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A17378AA-6C84-46AC-ABDA-CF0B83DE1751}" type="slidenum">
              <a:rPr lang="it-IT"/>
              <a:pPr>
                <a:defRPr/>
              </a:pPr>
              <a:t>‹N›</a:t>
            </a:fld>
            <a:endParaRPr lang="it-IT"/>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5EE8F7D1-FF20-4A9B-B42D-F00FAD02AE9F}" type="slidenum">
              <a:rPr lang="it-IT"/>
              <a:pPr>
                <a:defRPr/>
              </a:pPr>
              <a:t>‹N›</a:t>
            </a:fld>
            <a:endParaRPr lang="it-IT"/>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479B78B3-B86B-429F-8DC5-1F8296DC8083}" type="slidenum">
              <a:rPr lang="it-IT"/>
              <a:pPr>
                <a:defRPr/>
              </a:pPr>
              <a:t>‹N›</a:t>
            </a:fld>
            <a:endParaRPr lang="it-IT"/>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46DAC11A-4E1F-44D3-8A63-5658BAD790F8}"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4"/>
          <p:cNvSpPr>
            <a:spLocks noGrp="1" noChangeArrowheads="1"/>
          </p:cNvSpPr>
          <p:nvPr>
            <p:ph type="sldNum" idx="10"/>
          </p:nvPr>
        </p:nvSpPr>
        <p:spPr>
          <a:ln/>
        </p:spPr>
        <p:txBody>
          <a:bodyPr/>
          <a:lstStyle>
            <a:lvl1pPr>
              <a:defRPr/>
            </a:lvl1pPr>
          </a:lstStyle>
          <a:p>
            <a:pPr>
              <a:defRPr/>
            </a:pPr>
            <a:fld id="{43FD7304-928E-4980-9269-27E61BE0499E}" type="slidenum">
              <a:rPr lang="it-IT"/>
              <a:pPr>
                <a:defRPr/>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4"/>
          <p:cNvSpPr>
            <a:spLocks noGrp="1" noChangeArrowheads="1"/>
          </p:cNvSpPr>
          <p:nvPr>
            <p:ph type="sldNum" idx="10"/>
          </p:nvPr>
        </p:nvSpPr>
        <p:spPr>
          <a:ln/>
        </p:spPr>
        <p:txBody>
          <a:bodyPr/>
          <a:lstStyle>
            <a:lvl1pPr>
              <a:defRPr/>
            </a:lvl1pPr>
          </a:lstStyle>
          <a:p>
            <a:pPr>
              <a:defRPr/>
            </a:pPr>
            <a:fld id="{1F475248-9466-4C43-8C88-D3647CCFD562}" type="slidenum">
              <a:rPr lang="it-IT"/>
              <a:pPr>
                <a:defRPr/>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4"/>
          <p:cNvSpPr>
            <a:spLocks noGrp="1" noChangeArrowheads="1"/>
          </p:cNvSpPr>
          <p:nvPr>
            <p:ph type="sldNum" idx="10"/>
          </p:nvPr>
        </p:nvSpPr>
        <p:spPr>
          <a:ln/>
        </p:spPr>
        <p:txBody>
          <a:bodyPr/>
          <a:lstStyle>
            <a:lvl1pPr>
              <a:defRPr/>
            </a:lvl1pPr>
          </a:lstStyle>
          <a:p>
            <a:pPr>
              <a:defRPr/>
            </a:pPr>
            <a:fld id="{D21A87DF-551D-47CA-8024-09FFB3F4E23B}" type="slidenum">
              <a:rPr lang="it-IT"/>
              <a:pPr>
                <a:defRPr/>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4"/>
          <p:cNvSpPr>
            <a:spLocks noGrp="1" noChangeArrowheads="1"/>
          </p:cNvSpPr>
          <p:nvPr>
            <p:ph type="sldNum" idx="10"/>
          </p:nvPr>
        </p:nvSpPr>
        <p:spPr>
          <a:ln/>
        </p:spPr>
        <p:txBody>
          <a:bodyPr/>
          <a:lstStyle>
            <a:lvl1pPr>
              <a:defRPr/>
            </a:lvl1pPr>
          </a:lstStyle>
          <a:p>
            <a:pPr>
              <a:defRPr/>
            </a:pPr>
            <a:fld id="{56B77870-ACA8-4ABE-9866-0C1A606D260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5" name="Rectangle 4"/>
          <p:cNvSpPr>
            <a:spLocks noGrp="1" noChangeArrowheads="1"/>
          </p:cNvSpPr>
          <p:nvPr>
            <p:ph type="sldNum" idx="11"/>
          </p:nvPr>
        </p:nvSpPr>
        <p:spPr>
          <a:ln/>
        </p:spPr>
        <p:txBody>
          <a:bodyPr/>
          <a:lstStyle>
            <a:lvl1pPr>
              <a:defRPr/>
            </a:lvl1pPr>
          </a:lstStyle>
          <a:p>
            <a:pPr>
              <a:defRPr/>
            </a:pPr>
            <a:fld id="{4524AA53-4056-487F-8D19-84420EE5E3B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4"/>
          <p:cNvSpPr>
            <a:spLocks noGrp="1" noChangeArrowheads="1"/>
          </p:cNvSpPr>
          <p:nvPr>
            <p:ph type="sldNum" idx="10"/>
          </p:nvPr>
        </p:nvSpPr>
        <p:spPr>
          <a:ln/>
        </p:spPr>
        <p:txBody>
          <a:bodyPr/>
          <a:lstStyle>
            <a:lvl1pPr>
              <a:defRPr/>
            </a:lvl1pPr>
          </a:lstStyle>
          <a:p>
            <a:pPr>
              <a:defRPr/>
            </a:pPr>
            <a:fld id="{98596706-8D45-46E6-A0E9-E72C9C6F3CE1}" type="slidenum">
              <a:rPr lang="it-IT"/>
              <a:pPr>
                <a:defRPr/>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4"/>
          <p:cNvSpPr>
            <a:spLocks noGrp="1" noChangeArrowheads="1"/>
          </p:cNvSpPr>
          <p:nvPr>
            <p:ph type="sldNum" idx="10"/>
          </p:nvPr>
        </p:nvSpPr>
        <p:spPr>
          <a:ln/>
        </p:spPr>
        <p:txBody>
          <a:bodyPr/>
          <a:lstStyle>
            <a:lvl1pPr>
              <a:defRPr/>
            </a:lvl1pPr>
          </a:lstStyle>
          <a:p>
            <a:pPr>
              <a:defRPr/>
            </a:pPr>
            <a:fld id="{CC99A912-CE3B-429D-BFE9-915EEFB31C4E}" type="slidenum">
              <a:rPr lang="it-IT"/>
              <a:pPr>
                <a:defRPr/>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495425"/>
            <a:ext cx="2055813" cy="45148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495425"/>
            <a:ext cx="6019800" cy="45148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4"/>
          <p:cNvSpPr>
            <a:spLocks noGrp="1" noChangeArrowheads="1"/>
          </p:cNvSpPr>
          <p:nvPr>
            <p:ph type="sldNum" idx="10"/>
          </p:nvPr>
        </p:nvSpPr>
        <p:spPr>
          <a:ln/>
        </p:spPr>
        <p:txBody>
          <a:bodyPr/>
          <a:lstStyle>
            <a:lvl1pPr>
              <a:defRPr/>
            </a:lvl1pPr>
          </a:lstStyle>
          <a:p>
            <a:pPr>
              <a:defRPr/>
            </a:pPr>
            <a:fld id="{B1C66A81-2154-46F2-81EF-A62FFCF4567B}" type="slidenum">
              <a:rPr lang="it-IT"/>
              <a:pPr>
                <a:defRPr/>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7922BFBA-2E36-493D-BE73-18DD640505D2}" type="slidenum">
              <a:rPr lang="it-IT"/>
              <a:pPr>
                <a:defRPr/>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2615EB4A-0328-4E71-88AE-0B5F13E3F49B}" type="slidenum">
              <a:rPr lang="it-IT"/>
              <a:pPr>
                <a:defRPr/>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4AEFF00E-74A6-4EE7-AC2C-4AB4F7CACBFA}" type="slidenum">
              <a:rPr lang="it-IT"/>
              <a:pPr>
                <a:defRPr/>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649C3A13-729C-4359-9001-A406787CB842}" type="slidenum">
              <a:rPr lang="it-IT"/>
              <a:pPr>
                <a:defRPr/>
              </a:pPr>
              <a:t>‹N›</a:t>
            </a:fld>
            <a:endParaRPr lang="it-IT"/>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697E9248-9695-47C8-BE21-21C8F4929818}" type="slidenum">
              <a:rPr lang="it-IT"/>
              <a:pPr>
                <a:defRPr/>
              </a:pPr>
              <a:t>‹N›</a:t>
            </a:fld>
            <a:endParaRPr lang="it-IT"/>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C7EBEF62-3345-41DC-99D6-15FFDC751136}" type="slidenum">
              <a:rPr lang="it-IT"/>
              <a:pPr>
                <a:defRPr/>
              </a:pPr>
              <a:t>‹N›</a:t>
            </a:fld>
            <a:endParaRPr lang="it-IT"/>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64891707-BB3C-44C0-81BB-53DCFB2615AC}"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5" name="Rectangle 4"/>
          <p:cNvSpPr>
            <a:spLocks noGrp="1" noChangeArrowheads="1"/>
          </p:cNvSpPr>
          <p:nvPr>
            <p:ph type="sldNum" idx="11"/>
          </p:nvPr>
        </p:nvSpPr>
        <p:spPr>
          <a:ln/>
        </p:spPr>
        <p:txBody>
          <a:bodyPr/>
          <a:lstStyle>
            <a:lvl1pPr>
              <a:defRPr/>
            </a:lvl1pPr>
          </a:lstStyle>
          <a:p>
            <a:pPr>
              <a:defRPr/>
            </a:pPr>
            <a:fld id="{9BF96C60-9DCE-4D20-B1E2-BB241FC046DF}" type="slidenum">
              <a:rPr lang="it-IT"/>
              <a:pPr>
                <a:defRPr/>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C174DDCB-C1BF-4C98-A852-20B7E428E8BE}" type="slidenum">
              <a:rPr lang="it-IT"/>
              <a:pPr>
                <a:defRPr/>
              </a:pPr>
              <a:t>‹N›</a:t>
            </a:fld>
            <a:endParaRPr lang="it-IT"/>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3B9345DC-26F4-4E2E-8334-96F9A2A268CC}" type="slidenum">
              <a:rPr lang="it-IT"/>
              <a:pPr>
                <a:defRPr/>
              </a:pPr>
              <a:t>‹N›</a:t>
            </a:fld>
            <a:endParaRPr lang="it-IT"/>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6B6E1DFF-AEE8-48D3-83CA-30996FDC1DBC}" type="slidenum">
              <a:rPr lang="it-IT"/>
              <a:pPr>
                <a:defRPr/>
              </a:pPr>
              <a:t>‹N›</a:t>
            </a:fld>
            <a:endParaRPr lang="it-IT"/>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3F6EAE11-6BF2-48C7-B14C-8DC8EF1B7C22}" type="slidenum">
              <a:rPr lang="it-IT"/>
              <a:pPr>
                <a:defRPr/>
              </a:pPr>
              <a:t>‹N›</a:t>
            </a:fld>
            <a:endParaRPr lang="it-IT"/>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8F0AD9BB-CB33-472B-A7A6-DF70BC1B1242}" type="slidenum">
              <a:rPr lang="it-IT"/>
              <a:pPr>
                <a:defRPr/>
              </a:pPr>
              <a:t>‹N›</a:t>
            </a:fld>
            <a:endParaRPr lang="it-IT"/>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D864A0EA-977D-46D5-B6C7-0D5D5B1FA80F}" type="slidenum">
              <a:rPr lang="it-IT"/>
              <a:pPr>
                <a:defRPr/>
              </a:pPr>
              <a:t>‹N›</a:t>
            </a:fld>
            <a:endParaRPr lang="it-IT"/>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B659C711-DE53-454D-9C8C-2ACF7F37C64F}" type="slidenum">
              <a:rPr lang="it-IT"/>
              <a:pPr>
                <a:defRPr/>
              </a:pPr>
              <a:t>‹N›</a:t>
            </a:fld>
            <a:endParaRPr lang="it-IT"/>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7CE9E7BE-D866-439A-8927-6DF9E394B51A}" type="slidenum">
              <a:rPr lang="it-IT"/>
              <a:pPr>
                <a:defRPr/>
              </a:pPr>
              <a:t>‹N›</a:t>
            </a:fld>
            <a:endParaRPr lang="it-IT"/>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57709D7C-8237-44A5-8C4C-9C229C35174E}" type="slidenum">
              <a:rPr lang="it-IT"/>
              <a:pPr>
                <a:defRPr/>
              </a:pPr>
              <a:t>‹N›</a:t>
            </a:fld>
            <a:endParaRPr lang="it-IT"/>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B6D64F71-8E75-43E8-819E-3B2FF7D1BDA1}"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495425"/>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1850" y="1495425"/>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6" name="Rectangle 4"/>
          <p:cNvSpPr>
            <a:spLocks noGrp="1" noChangeArrowheads="1"/>
          </p:cNvSpPr>
          <p:nvPr>
            <p:ph type="sldNum" idx="11"/>
          </p:nvPr>
        </p:nvSpPr>
        <p:spPr>
          <a:ln/>
        </p:spPr>
        <p:txBody>
          <a:bodyPr/>
          <a:lstStyle>
            <a:lvl1pPr>
              <a:defRPr/>
            </a:lvl1pPr>
          </a:lstStyle>
          <a:p>
            <a:pPr>
              <a:defRPr/>
            </a:pPr>
            <a:fld id="{1CACDB8C-1778-4FFB-8DEB-3FF802604CC2}" type="slidenum">
              <a:rPr lang="it-IT"/>
              <a:pPr>
                <a:defRPr/>
              </a:pPr>
              <a:t>‹N›</a:t>
            </a:fld>
            <a:endParaRPr lang="it-IT"/>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7724B578-D704-402D-953F-830FF32359D7}" type="slidenum">
              <a:rPr lang="it-IT"/>
              <a:pPr>
                <a:defRPr/>
              </a:pPr>
              <a:t>‹N›</a:t>
            </a:fld>
            <a:endParaRPr lang="it-IT"/>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22D260DC-469F-4F5C-8C2B-AED11594049A}" type="slidenum">
              <a:rPr lang="it-IT"/>
              <a:pPr>
                <a:defRPr/>
              </a:pPr>
              <a:t>‹N›</a:t>
            </a:fld>
            <a:endParaRPr lang="it-IT"/>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42DB6D0A-45D4-48BF-BC8C-F86224A42738}" type="slidenum">
              <a:rPr lang="it-IT"/>
              <a:pPr>
                <a:defRPr/>
              </a:pPr>
              <a:t>‹N›</a:t>
            </a:fld>
            <a:endParaRPr lang="it-IT"/>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6539ADAF-5B29-4779-8F64-9F41B4175A4A}" type="slidenum">
              <a:rPr lang="it-IT"/>
              <a:pPr>
                <a:defRPr/>
              </a:pPr>
              <a:t>‹N›</a:t>
            </a:fld>
            <a:endParaRPr lang="it-IT"/>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7000B140-B864-4F61-8EC1-CBE9AB8331B1}" type="slidenum">
              <a:rPr lang="it-IT"/>
              <a:pPr>
                <a:defRPr/>
              </a:pPr>
              <a:t>‹N›</a:t>
            </a:fld>
            <a:endParaRPr lang="it-IT"/>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EB3D6E98-A44E-4E4E-B71F-E1C691535F37}" type="slidenum">
              <a:rPr lang="it-IT"/>
              <a:pPr>
                <a:defRPr/>
              </a:pPr>
              <a:t>‹N›</a:t>
            </a:fld>
            <a:endParaRPr lang="it-IT"/>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F48D8F7-C5C2-4A91-AE7C-3F1BC6310FEF}" type="slidenum">
              <a:rPr lang="it-IT"/>
              <a:pPr>
                <a:defRPr/>
              </a:pPr>
              <a:t>‹N›</a:t>
            </a:fld>
            <a:endParaRPr lang="it-IT"/>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3821FAB7-A388-48A1-BCE1-3D393F8D1D41}" type="slidenum">
              <a:rPr lang="it-IT"/>
              <a:pPr>
                <a:defRPr/>
              </a:pPr>
              <a:t>‹N›</a:t>
            </a:fld>
            <a:endParaRPr lang="it-IT"/>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0E025F22-5F27-4625-94A8-6D83AD0EFF4C}" type="slidenum">
              <a:rPr lang="it-IT"/>
              <a:pPr>
                <a:defRPr/>
              </a:pPr>
              <a:t>‹N›</a:t>
            </a:fld>
            <a:endParaRPr lang="it-IT"/>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39FF62C8-ACF4-49E7-AE85-9ED013A0E261}"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8" name="Rectangle 4"/>
          <p:cNvSpPr>
            <a:spLocks noGrp="1" noChangeArrowheads="1"/>
          </p:cNvSpPr>
          <p:nvPr>
            <p:ph type="sldNum" idx="11"/>
          </p:nvPr>
        </p:nvSpPr>
        <p:spPr>
          <a:ln/>
        </p:spPr>
        <p:txBody>
          <a:bodyPr/>
          <a:lstStyle>
            <a:lvl1pPr>
              <a:defRPr/>
            </a:lvl1pPr>
          </a:lstStyle>
          <a:p>
            <a:pPr>
              <a:defRPr/>
            </a:pPr>
            <a:fld id="{9DA48C90-03C4-4A3D-8DD9-3B3E314321B3}" type="slidenum">
              <a:rPr lang="it-IT"/>
              <a:pPr>
                <a:defRPr/>
              </a:pPr>
              <a:t>‹N›</a:t>
            </a:fld>
            <a:endParaRPr lang="it-IT"/>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B8BA0937-7BDA-4E0C-9CCA-6E64686A7CA4}" type="slidenum">
              <a:rPr lang="it-IT"/>
              <a:pPr>
                <a:defRPr/>
              </a:pPr>
              <a:t>‹N›</a:t>
            </a:fld>
            <a:endParaRPr lang="it-IT"/>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9535E301-9522-49D3-8DCA-B793383A9F1B}" type="slidenum">
              <a:rPr lang="it-IT"/>
              <a:pPr>
                <a:defRPr/>
              </a:pPr>
              <a:t>‹N›</a:t>
            </a:fld>
            <a:endParaRPr lang="it-IT"/>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20D4D6CB-CD5F-45F2-972D-405E65F5E405}" type="slidenum">
              <a:rPr lang="it-IT"/>
              <a:pPr>
                <a:defRPr/>
              </a:pPr>
              <a:t>‹N›</a:t>
            </a:fld>
            <a:endParaRPr lang="it-IT"/>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127AF910-F949-4974-8785-BB58551DDD81}" type="slidenum">
              <a:rPr lang="it-IT"/>
              <a:pPr>
                <a:defRPr/>
              </a:pPr>
              <a:t>‹N›</a:t>
            </a:fld>
            <a:endParaRPr lang="it-IT"/>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EC17EBEC-120A-4790-81AD-32D1F7D5519A}" type="slidenum">
              <a:rPr lang="it-IT"/>
              <a:pPr>
                <a:defRPr/>
              </a:pPr>
              <a:t>‹N›</a:t>
            </a:fld>
            <a:endParaRPr lang="it-IT"/>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AB5C603-3E80-43D7-98D4-9EF5051C4617}" type="slidenum">
              <a:rPr lang="it-IT"/>
              <a:pPr>
                <a:defRPr/>
              </a:pPr>
              <a:t>‹N›</a:t>
            </a:fld>
            <a:endParaRPr lang="it-IT"/>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E29F756F-42AA-44F3-8C06-AAFB03D23994}" type="slidenum">
              <a:rPr lang="it-IT"/>
              <a:pPr>
                <a:defRPr/>
              </a:pPr>
              <a:t>‹N›</a:t>
            </a:fld>
            <a:endParaRPr lang="it-IT"/>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B962097C-7A8C-4BF5-99D1-730ED6639C21}" type="slidenum">
              <a:rPr lang="it-IT"/>
              <a:pPr>
                <a:defRPr/>
              </a:pPr>
              <a:t>‹N›</a:t>
            </a:fld>
            <a:endParaRPr lang="it-IT"/>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2413F7F2-C2B3-4FD2-9A38-58A4A2CAFE28}" type="slidenum">
              <a:rPr lang="it-IT"/>
              <a:pPr>
                <a:defRPr/>
              </a:pPr>
              <a:t>‹N›</a:t>
            </a:fld>
            <a:endParaRPr lang="it-IT"/>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7F0CFCBD-89C5-4103-B27E-FD0037748FBE}"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4" name="Rectangle 4"/>
          <p:cNvSpPr>
            <a:spLocks noGrp="1" noChangeArrowheads="1"/>
          </p:cNvSpPr>
          <p:nvPr>
            <p:ph type="sldNum" idx="11"/>
          </p:nvPr>
        </p:nvSpPr>
        <p:spPr>
          <a:ln/>
        </p:spPr>
        <p:txBody>
          <a:bodyPr/>
          <a:lstStyle>
            <a:lvl1pPr>
              <a:defRPr/>
            </a:lvl1pPr>
          </a:lstStyle>
          <a:p>
            <a:pPr>
              <a:defRPr/>
            </a:pPr>
            <a:fld id="{4A97E3AE-2628-4FCD-AC6C-9FBC17CDE661}" type="slidenum">
              <a:rPr lang="it-IT"/>
              <a:pPr>
                <a:defRPr/>
              </a:pPr>
              <a:t>‹N›</a:t>
            </a:fld>
            <a:endParaRPr lang="it-IT"/>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FB949ECF-A1FD-483F-9E2E-B8979C033240}" type="slidenum">
              <a:rPr lang="it-IT"/>
              <a:pPr>
                <a:defRPr/>
              </a:pPr>
              <a:t>‹N›</a:t>
            </a:fld>
            <a:endParaRPr lang="it-IT"/>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00FE67A9-DAE0-4B64-B6A0-B69F9FD9D027}" type="slidenum">
              <a:rPr lang="it-IT"/>
              <a:pPr>
                <a:defRPr/>
              </a:pPr>
              <a:t>‹N›</a:t>
            </a:fld>
            <a:endParaRPr lang="it-IT"/>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F38B39D0-D4E3-4AC0-8323-85181F2045D3}" type="slidenum">
              <a:rPr lang="it-IT"/>
              <a:pPr>
                <a:defRPr/>
              </a:pPr>
              <a:t>‹N›</a:t>
            </a:fld>
            <a:endParaRPr lang="it-IT"/>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73FB3BCF-D6B1-4D09-82A6-5FC259264E23}" type="slidenum">
              <a:rPr lang="it-IT"/>
              <a:pPr>
                <a:defRPr/>
              </a:pPr>
              <a:t>‹N›</a:t>
            </a:fld>
            <a:endParaRPr lang="it-IT"/>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8C975A4E-34BB-4E0F-B133-0A79F3A949AB}" type="slidenum">
              <a:rPr lang="it-IT"/>
              <a:pPr>
                <a:defRPr/>
              </a:pPr>
              <a:t>‹N›</a:t>
            </a:fld>
            <a:endParaRPr lang="it-IT"/>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A17E86B2-E2CB-40F8-A023-7D76920282A9}" type="slidenum">
              <a:rPr lang="it-IT"/>
              <a:pPr>
                <a:defRPr/>
              </a:pPr>
              <a:t>‹N›</a:t>
            </a:fld>
            <a:endParaRPr lang="it-IT"/>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61D11AF7-4F5C-4519-A424-880FC45B6ED2}" type="slidenum">
              <a:rPr lang="it-IT"/>
              <a:pPr>
                <a:defRPr/>
              </a:pPr>
              <a:t>‹N›</a:t>
            </a:fld>
            <a:endParaRPr lang="it-IT"/>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DED43F63-0B6A-4136-B1B9-1ECA56C4174C}" type="slidenum">
              <a:rPr lang="it-IT"/>
              <a:pPr>
                <a:defRPr/>
              </a:pPr>
              <a:t>‹N›</a:t>
            </a:fld>
            <a:endParaRPr lang="it-IT"/>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E1FED534-8829-449D-BA4C-ABA4A49093AB}" type="slidenum">
              <a:rPr lang="it-IT"/>
              <a:pPr>
                <a:defRPr/>
              </a:pPr>
              <a:t>‹N›</a:t>
            </a:fld>
            <a:endParaRPr lang="it-IT"/>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3923C17B-6AB2-4ECF-A959-754E679BC6D2}"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3" name="Rectangle 4"/>
          <p:cNvSpPr>
            <a:spLocks noGrp="1" noChangeArrowheads="1"/>
          </p:cNvSpPr>
          <p:nvPr>
            <p:ph type="sldNum" idx="11"/>
          </p:nvPr>
        </p:nvSpPr>
        <p:spPr>
          <a:ln/>
        </p:spPr>
        <p:txBody>
          <a:bodyPr/>
          <a:lstStyle>
            <a:lvl1pPr>
              <a:defRPr/>
            </a:lvl1pPr>
          </a:lstStyle>
          <a:p>
            <a:pPr>
              <a:defRPr/>
            </a:pPr>
            <a:fld id="{FB920183-71F3-49F6-AF70-94B993868B04}" type="slidenum">
              <a:rPr lang="it-IT"/>
              <a:pPr>
                <a:defRPr/>
              </a:pPr>
              <a:t>‹N›</a:t>
            </a:fld>
            <a:endParaRPr lang="it-IT"/>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B56F72B0-1E02-46E1-BEBA-161638AC68CA}" type="slidenum">
              <a:rPr lang="it-IT"/>
              <a:pPr>
                <a:defRPr/>
              </a:pPr>
              <a:t>‹N›</a:t>
            </a:fld>
            <a:endParaRPr lang="it-IT"/>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E4E276F8-176E-4520-B275-42F97B14A9D8}" type="slidenum">
              <a:rPr lang="it-IT"/>
              <a:pPr>
                <a:defRPr/>
              </a:pPr>
              <a:t>‹N›</a:t>
            </a:fld>
            <a:endParaRPr lang="it-IT"/>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C7AF4E74-F4F2-441A-BADC-450FC2245233}" type="slidenum">
              <a:rPr lang="it-IT"/>
              <a:pPr>
                <a:defRPr/>
              </a:pPr>
              <a:t>‹N›</a:t>
            </a:fld>
            <a:endParaRPr lang="it-IT"/>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8DD538CE-ADD7-4471-9103-8BF676381194}" type="slidenum">
              <a:rPr lang="it-IT"/>
              <a:pPr>
                <a:defRPr/>
              </a:pPr>
              <a:t>‹N›</a:t>
            </a:fld>
            <a:endParaRPr lang="it-IT"/>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0E567F25-AB35-46F3-9B51-93C43507E1F9}" type="slidenum">
              <a:rPr lang="it-IT"/>
              <a:pPr>
                <a:defRPr/>
              </a:pPr>
              <a:t>‹N›</a:t>
            </a:fld>
            <a:endParaRPr lang="it-IT"/>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DAD12CB6-8712-481E-BAC5-88F545724118}" type="slidenum">
              <a:rPr lang="it-IT"/>
              <a:pPr>
                <a:defRPr/>
              </a:pPr>
              <a:t>‹N›</a:t>
            </a:fld>
            <a:endParaRPr lang="it-IT"/>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7F5CC61A-5850-44DA-A642-C73EF7FA035A}" type="slidenum">
              <a:rPr lang="it-IT"/>
              <a:pPr>
                <a:defRPr/>
              </a:pPr>
              <a:t>‹N›</a:t>
            </a:fld>
            <a:endParaRPr lang="it-IT"/>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4F0333EA-902B-4395-B916-FDC47320D57A}" type="slidenum">
              <a:rPr lang="it-IT"/>
              <a:pPr>
                <a:defRPr/>
              </a:pPr>
              <a:t>‹N›</a:t>
            </a:fld>
            <a:endParaRPr lang="it-IT"/>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65BE9BBE-D8FE-48CC-BAEA-6856776568B3}" type="slidenum">
              <a:rPr lang="it-IT"/>
              <a:pPr>
                <a:defRPr/>
              </a:pPr>
              <a:t>‹N›</a:t>
            </a:fld>
            <a:endParaRPr lang="it-IT"/>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04220E6A-C4D4-47B2-A0F8-1E76ADF61CA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6" name="Rectangle 4"/>
          <p:cNvSpPr>
            <a:spLocks noGrp="1" noChangeArrowheads="1"/>
          </p:cNvSpPr>
          <p:nvPr>
            <p:ph type="sldNum" idx="11"/>
          </p:nvPr>
        </p:nvSpPr>
        <p:spPr>
          <a:ln/>
        </p:spPr>
        <p:txBody>
          <a:bodyPr/>
          <a:lstStyle>
            <a:lvl1pPr>
              <a:defRPr/>
            </a:lvl1pPr>
          </a:lstStyle>
          <a:p>
            <a:pPr>
              <a:defRPr/>
            </a:pPr>
            <a:fld id="{36F12AF8-CAEC-4081-96AF-E2294CBE84E8}" type="slidenum">
              <a:rPr lang="it-IT"/>
              <a:pPr>
                <a:defRPr/>
              </a:pPr>
              <a:t>‹N›</a:t>
            </a:fld>
            <a:endParaRPr lang="it-IT"/>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CE60BE5B-D819-4C1B-BA4B-15BADADB62D9}" type="slidenum">
              <a:rPr lang="it-IT"/>
              <a:pPr>
                <a:defRPr/>
              </a:pPr>
              <a:t>‹N›</a:t>
            </a:fld>
            <a:endParaRPr lang="it-IT"/>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BF56F981-9AA0-4140-8EEE-B76A9BC4E1E2}" type="slidenum">
              <a:rPr lang="it-IT"/>
              <a:pPr>
                <a:defRPr/>
              </a:pPr>
              <a:t>‹N›</a:t>
            </a:fld>
            <a:endParaRPr lang="it-IT"/>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3761C196-66BF-455C-8C7D-8626858575CC}" type="slidenum">
              <a:rPr lang="it-IT"/>
              <a:pPr>
                <a:defRPr/>
              </a:pPr>
              <a:t>‹N›</a:t>
            </a:fld>
            <a:endParaRPr lang="it-IT"/>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F17F6BEA-3220-4182-8F8A-A2E7AD038425}" type="slidenum">
              <a:rPr lang="it-IT"/>
              <a:pPr>
                <a:defRPr/>
              </a:pPr>
              <a:t>‹N›</a:t>
            </a:fld>
            <a:endParaRPr lang="it-IT"/>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3EB89AAC-BE79-4B55-B25F-C7B01FF8B495}" type="slidenum">
              <a:rPr lang="it-IT"/>
              <a:pPr>
                <a:defRPr/>
              </a:pPr>
              <a:t>‹N›</a:t>
            </a:fld>
            <a:endParaRPr lang="it-IT"/>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B00A786E-EF05-439D-815F-F3BC9B6CF9F3}" type="slidenum">
              <a:rPr lang="it-IT"/>
              <a:pPr>
                <a:defRPr/>
              </a:pPr>
              <a:t>‹N›</a:t>
            </a:fld>
            <a:endParaRPr lang="it-IT"/>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C23E7D1F-3F70-4C0E-918D-E4B54AA813A5}" type="slidenum">
              <a:rPr lang="it-IT"/>
              <a:pPr>
                <a:defRPr/>
              </a:pPr>
              <a:t>‹N›</a:t>
            </a:fld>
            <a:endParaRPr lang="it-IT"/>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377E390D-D744-41BD-B491-FCC289EB1283}" type="slidenum">
              <a:rPr lang="it-IT"/>
              <a:pPr>
                <a:defRPr/>
              </a:pPr>
              <a:t>‹N›</a:t>
            </a:fld>
            <a:endParaRPr lang="it-IT"/>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5FA7825F-7B85-4F79-B11A-2E46D31DC0FE}" type="slidenum">
              <a:rPr lang="it-IT"/>
              <a:pPr>
                <a:defRPr/>
              </a:pPr>
              <a:t>‹N›</a:t>
            </a:fld>
            <a:endParaRPr lang="it-IT"/>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9FC85E4B-1314-4D7C-BA8B-8762EE33F3C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3"/>
          <p:cNvSpPr>
            <a:spLocks noGrp="1" noChangeArrowheads="1"/>
          </p:cNvSpPr>
          <p:nvPr>
            <p:ph type="dt" idx="10"/>
          </p:nvPr>
        </p:nvSpPr>
        <p:spPr>
          <a:ln/>
        </p:spPr>
        <p:txBody>
          <a:bodyPr/>
          <a:lstStyle>
            <a:lvl1pPr>
              <a:defRPr/>
            </a:lvl1pPr>
          </a:lstStyle>
          <a:p>
            <a:pPr>
              <a:defRPr/>
            </a:pPr>
            <a:r>
              <a:rPr lang="it-IT"/>
              <a:t> Informazioni documento</a:t>
            </a:r>
          </a:p>
        </p:txBody>
      </p:sp>
      <p:sp>
        <p:nvSpPr>
          <p:cNvPr id="6" name="Rectangle 4"/>
          <p:cNvSpPr>
            <a:spLocks noGrp="1" noChangeArrowheads="1"/>
          </p:cNvSpPr>
          <p:nvPr>
            <p:ph type="sldNum" idx="11"/>
          </p:nvPr>
        </p:nvSpPr>
        <p:spPr>
          <a:ln/>
        </p:spPr>
        <p:txBody>
          <a:bodyPr/>
          <a:lstStyle>
            <a:lvl1pPr>
              <a:defRPr/>
            </a:lvl1pPr>
          </a:lstStyle>
          <a:p>
            <a:pPr>
              <a:defRPr/>
            </a:pPr>
            <a:fld id="{D261069A-6B3B-4BE2-A9E4-FB13D309F65D}" type="slidenum">
              <a:rPr lang="it-IT"/>
              <a:pPr>
                <a:defRPr/>
              </a:pPr>
              <a:t>‹N›</a:t>
            </a:fld>
            <a:endParaRPr lang="it-IT"/>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01788392-BA0B-4F2C-827F-7CE892C400CC}" type="slidenum">
              <a:rPr lang="it-IT"/>
              <a:pPr>
                <a:defRPr/>
              </a:pPr>
              <a:t>‹N›</a:t>
            </a:fld>
            <a:endParaRPr lang="it-IT"/>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sldNum" idx="10"/>
          </p:nvPr>
        </p:nvSpPr>
        <p:spPr>
          <a:ln/>
        </p:spPr>
        <p:txBody>
          <a:bodyPr/>
          <a:lstStyle>
            <a:lvl1pPr>
              <a:defRPr/>
            </a:lvl1pPr>
          </a:lstStyle>
          <a:p>
            <a:pPr>
              <a:defRPr/>
            </a:pPr>
            <a:fld id="{1E417E1D-3A9D-4AD1-BF0C-936304A65DC4}" type="slidenum">
              <a:rPr lang="it-IT"/>
              <a:pPr>
                <a:defRPr/>
              </a:pPr>
              <a:t>‹N›</a:t>
            </a:fld>
            <a:endParaRPr lang="it-IT"/>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3838"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3438" y="1600200"/>
            <a:ext cx="4033837" cy="451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sldNum" idx="10"/>
          </p:nvPr>
        </p:nvSpPr>
        <p:spPr>
          <a:ln/>
        </p:spPr>
        <p:txBody>
          <a:bodyPr/>
          <a:lstStyle>
            <a:lvl1pPr>
              <a:defRPr/>
            </a:lvl1pPr>
          </a:lstStyle>
          <a:p>
            <a:pPr>
              <a:defRPr/>
            </a:pPr>
            <a:fld id="{C88AFF8A-C78D-4736-B1BD-F747A3594A34}" type="slidenum">
              <a:rPr lang="it-IT"/>
              <a:pPr>
                <a:defRPr/>
              </a:pPr>
              <a:t>‹N›</a:t>
            </a:fld>
            <a:endParaRPr lang="it-IT"/>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sldNum" idx="10"/>
          </p:nvPr>
        </p:nvSpPr>
        <p:spPr>
          <a:ln/>
        </p:spPr>
        <p:txBody>
          <a:bodyPr/>
          <a:lstStyle>
            <a:lvl1pPr>
              <a:defRPr/>
            </a:lvl1pPr>
          </a:lstStyle>
          <a:p>
            <a:pPr>
              <a:defRPr/>
            </a:pPr>
            <a:fld id="{1F1EA23C-E9C6-4C59-B533-6D8F8CCB3970}" type="slidenum">
              <a:rPr lang="it-IT"/>
              <a:pPr>
                <a:defRPr/>
              </a:pPr>
              <a:t>‹N›</a:t>
            </a:fld>
            <a:endParaRPr lang="it-IT"/>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sldNum" idx="10"/>
          </p:nvPr>
        </p:nvSpPr>
        <p:spPr>
          <a:ln/>
        </p:spPr>
        <p:txBody>
          <a:bodyPr/>
          <a:lstStyle>
            <a:lvl1pPr>
              <a:defRPr/>
            </a:lvl1pPr>
          </a:lstStyle>
          <a:p>
            <a:pPr>
              <a:defRPr/>
            </a:pPr>
            <a:fld id="{BFB10148-A3CE-4678-BBC4-A8B79249E271}" type="slidenum">
              <a:rPr lang="it-IT"/>
              <a:pPr>
                <a:defRPr/>
              </a:pPr>
              <a:t>‹N›</a:t>
            </a:fld>
            <a:endParaRPr lang="it-IT"/>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1472B3EF-6960-4E19-9BF7-09F5746878C2}" type="slidenum">
              <a:rPr lang="it-IT"/>
              <a:pPr>
                <a:defRPr/>
              </a:pPr>
              <a:t>‹N›</a:t>
            </a:fld>
            <a:endParaRPr lang="it-IT"/>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8FCA5561-0AEC-4F0B-9A5A-F7C98EB21610}" type="slidenum">
              <a:rPr lang="it-IT"/>
              <a:pPr>
                <a:defRPr/>
              </a:pPr>
              <a:t>‹N›</a:t>
            </a:fld>
            <a:endParaRPr lang="it-IT"/>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sldNum" idx="10"/>
          </p:nvPr>
        </p:nvSpPr>
        <p:spPr>
          <a:ln/>
        </p:spPr>
        <p:txBody>
          <a:bodyPr/>
          <a:lstStyle>
            <a:lvl1pPr>
              <a:defRPr/>
            </a:lvl1pPr>
          </a:lstStyle>
          <a:p>
            <a:pPr>
              <a:defRPr/>
            </a:pPr>
            <a:fld id="{FE8DFBB9-DC21-44B7-B618-C674C3903E37}" type="slidenum">
              <a:rPr lang="it-IT"/>
              <a:pPr>
                <a:defRPr/>
              </a:pPr>
              <a:t>‹N›</a:t>
            </a:fld>
            <a:endParaRPr lang="it-IT"/>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01ACE01E-1C63-4876-82F3-6F3C6D0A92E0}" type="slidenum">
              <a:rPr lang="it-IT"/>
              <a:pPr>
                <a:defRPr/>
              </a:pPr>
              <a:t>‹N›</a:t>
            </a:fld>
            <a:endParaRPr lang="it-IT"/>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3050" y="274638"/>
            <a:ext cx="2054225" cy="5842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3450" cy="5842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sldNum" idx="10"/>
          </p:nvPr>
        </p:nvSpPr>
        <p:spPr>
          <a:ln/>
        </p:spPr>
        <p:txBody>
          <a:bodyPr/>
          <a:lstStyle>
            <a:lvl1pPr>
              <a:defRPr/>
            </a:lvl1pPr>
          </a:lstStyle>
          <a:p>
            <a:pPr>
              <a:defRPr/>
            </a:pPr>
            <a:fld id="{0FD94D73-7818-4FB0-952E-82B7DE955B11}"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1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6.jpeg"/><Relationship Id="rId2" Type="http://schemas.openxmlformats.org/officeDocument/2006/relationships/slideLayout" Target="../slideLayouts/slideLayout13.xml"/><Relationship Id="rId16"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jpeg"/><Relationship Id="rId10" Type="http://schemas.openxmlformats.org/officeDocument/2006/relationships/slideLayout" Target="../slideLayouts/slideLayout21.xml"/><Relationship Id="rId19" Type="http://schemas.openxmlformats.org/officeDocument/2006/relationships/oleObject" Target="../embeddings/oleObject1.bin"/><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66725" y="1700213"/>
            <a:ext cx="8218488" cy="11318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2051" name="Rectangle 2"/>
          <p:cNvSpPr>
            <a:spLocks noGrp="1" noChangeArrowheads="1"/>
          </p:cNvSpPr>
          <p:nvPr>
            <p:ph type="body" idx="1"/>
          </p:nvPr>
        </p:nvSpPr>
        <p:spPr bwMode="auto">
          <a:xfrm>
            <a:off x="457200" y="1495425"/>
            <a:ext cx="8218488" cy="45148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1027" name="Rectangle 3"/>
          <p:cNvSpPr>
            <a:spLocks noGrp="1" noChangeArrowheads="1"/>
          </p:cNvSpPr>
          <p:nvPr>
            <p:ph type="dt"/>
          </p:nvPr>
        </p:nvSpPr>
        <p:spPr bwMode="auto">
          <a:xfrm>
            <a:off x="395288" y="6381750"/>
            <a:ext cx="5616575" cy="5699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charset="0"/>
                <a:ea typeface="+mn-ea"/>
                <a:cs typeface="Lucida Sans Unicode" pitchFamily="32" charset="0"/>
              </a:defRPr>
            </a:lvl1pPr>
          </a:lstStyle>
          <a:p>
            <a:pPr>
              <a:defRPr/>
            </a:pPr>
            <a:r>
              <a:rPr lang="it-IT"/>
              <a:t> Informazioni documento</a:t>
            </a:r>
          </a:p>
        </p:txBody>
      </p:sp>
      <p:sp>
        <p:nvSpPr>
          <p:cNvPr id="1028" name="Rectangle 4"/>
          <p:cNvSpPr>
            <a:spLocks noGrp="1" noChangeArrowheads="1"/>
          </p:cNvSpPr>
          <p:nvPr>
            <p:ph type="sldNum"/>
          </p:nvPr>
        </p:nvSpPr>
        <p:spPr bwMode="auto">
          <a:xfrm>
            <a:off x="6553200" y="6245225"/>
            <a:ext cx="2122488" cy="46513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charset="0"/>
                <a:ea typeface="+mn-ea"/>
                <a:cs typeface="Lucida Sans Unicode" pitchFamily="32" charset="0"/>
              </a:defRPr>
            </a:lvl1pPr>
          </a:lstStyle>
          <a:p>
            <a:pPr>
              <a:defRPr/>
            </a:pPr>
            <a:fld id="{6E5931D9-1E51-4EBB-9FC9-2ED188E343FC}" type="slidenum">
              <a:rPr lang="it-IT"/>
              <a:pPr>
                <a:defRPr/>
              </a:pPr>
              <a:t>‹N›</a:t>
            </a:fld>
            <a:endParaRPr lang="it-IT"/>
          </a:p>
        </p:txBody>
      </p:sp>
      <p:sp>
        <p:nvSpPr>
          <p:cNvPr id="1029" name="Line 5"/>
          <p:cNvSpPr>
            <a:spLocks noChangeShapeType="1"/>
          </p:cNvSpPr>
          <p:nvPr/>
        </p:nvSpPr>
        <p:spPr bwMode="auto">
          <a:xfrm>
            <a:off x="395288" y="1196975"/>
            <a:ext cx="8280400" cy="1588"/>
          </a:xfrm>
          <a:prstGeom prst="line">
            <a:avLst/>
          </a:prstGeom>
          <a:noFill/>
          <a:ln w="57240" cap="sq">
            <a:solidFill>
              <a:srgbClr val="2A4A70"/>
            </a:solidFill>
            <a:miter lim="800000"/>
            <a:headEnd/>
            <a:tailEnd/>
          </a:ln>
          <a:effectLst>
            <a:outerShdw dist="74769" dir="938535" algn="ctr" rotWithShape="0">
              <a:srgbClr val="808080">
                <a:alpha val="38034"/>
              </a:srgbClr>
            </a:outerShdw>
          </a:effectLst>
        </p:spPr>
        <p:txBody>
          <a:bodyPr/>
          <a:lstStyle/>
          <a:p>
            <a:pPr>
              <a:buFont typeface="Times New Roman" pitchFamily="16" charset="0"/>
              <a:buNone/>
              <a:defRPr/>
            </a:pPr>
            <a:endParaRPr lang="it-IT">
              <a:latin typeface="Calibri" charset="0"/>
              <a:cs typeface="Lucida Sans Unicode" pitchFamily="32" charset="0"/>
            </a:endParaRPr>
          </a:p>
        </p:txBody>
      </p:sp>
      <p:sp>
        <p:nvSpPr>
          <p:cNvPr id="1030" name="Line 6"/>
          <p:cNvSpPr>
            <a:spLocks noChangeShapeType="1"/>
          </p:cNvSpPr>
          <p:nvPr/>
        </p:nvSpPr>
        <p:spPr bwMode="auto">
          <a:xfrm flipH="1" flipV="1">
            <a:off x="7081838" y="249238"/>
            <a:ext cx="23812" cy="923925"/>
          </a:xfrm>
          <a:prstGeom prst="line">
            <a:avLst/>
          </a:prstGeom>
          <a:noFill/>
          <a:ln w="38160" cap="sq">
            <a:solidFill>
              <a:srgbClr val="2A4A70"/>
            </a:solidFill>
            <a:miter lim="800000"/>
            <a:headEnd/>
            <a:tailEnd/>
          </a:ln>
          <a:effectLst>
            <a:outerShdw dist="74769" dir="938535" algn="ctr" rotWithShape="0">
              <a:srgbClr val="808080">
                <a:alpha val="38034"/>
              </a:srgbClr>
            </a:outerShdw>
          </a:effectLst>
        </p:spPr>
        <p:txBody>
          <a:bodyPr/>
          <a:lstStyle/>
          <a:p>
            <a:pPr>
              <a:buFont typeface="Times New Roman" pitchFamily="16" charset="0"/>
              <a:buNone/>
              <a:defRPr/>
            </a:pPr>
            <a:endParaRPr lang="it-IT">
              <a:latin typeface="Calibri" charset="0"/>
              <a:cs typeface="Lucida Sans Unicode" pitchFamily="32" charset="0"/>
            </a:endParaRPr>
          </a:p>
        </p:txBody>
      </p:sp>
      <p:pic>
        <p:nvPicPr>
          <p:cNvPr id="2056" name="Picture 7"/>
          <p:cNvPicPr>
            <a:picLocks noChangeAspect="1" noChangeArrowheads="1"/>
          </p:cNvPicPr>
          <p:nvPr/>
        </p:nvPicPr>
        <p:blipFill>
          <a:blip r:embed="rId13" cstate="print"/>
          <a:srcRect/>
          <a:stretch>
            <a:fillRect/>
          </a:stretch>
        </p:blipFill>
        <p:spPr bwMode="auto">
          <a:xfrm>
            <a:off x="7235825" y="365125"/>
            <a:ext cx="1368425" cy="671513"/>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mj-lt"/>
          <a:ea typeface="Lucida Sans Unicode" pitchFamily="32" charset="0"/>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2pPr>
      <a:lvl3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3pPr>
      <a:lvl4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4pPr>
      <a:lvl5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10243"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0244"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0245"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BB284CAD-84A7-48D3-A18D-487B96042D1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11267"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1268"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1269"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61B98BA2-D094-4078-A42D-A6FDCC6EFD3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12291"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2292"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2293"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3E16B04F-2DDE-4D6C-92C6-55479D664D47}"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13315"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3316"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3317"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ECBA5274-B1FF-43AB-BFAD-AE11DAA9BFE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14339"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4340"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14341"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810C5E7B-BA6A-4A0A-B06E-4C7C4DB7158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Line 1"/>
          <p:cNvSpPr>
            <a:spLocks noChangeShapeType="1"/>
          </p:cNvSpPr>
          <p:nvPr/>
        </p:nvSpPr>
        <p:spPr bwMode="auto">
          <a:xfrm>
            <a:off x="395288" y="1268413"/>
            <a:ext cx="8280400" cy="1587"/>
          </a:xfrm>
          <a:prstGeom prst="line">
            <a:avLst/>
          </a:prstGeom>
          <a:noFill/>
          <a:ln w="28440" cap="sq">
            <a:solidFill>
              <a:srgbClr val="2A4A70"/>
            </a:solidFill>
            <a:miter lim="800000"/>
            <a:headEnd/>
            <a:tailEnd/>
          </a:ln>
          <a:effectLst>
            <a:outerShdw dist="74769" dir="938535" algn="ctr" rotWithShape="0">
              <a:srgbClr val="808080">
                <a:alpha val="38034"/>
              </a:srgbClr>
            </a:outerShdw>
          </a:effectLst>
        </p:spPr>
        <p:txBody>
          <a:bodyPr/>
          <a:lstStyle/>
          <a:p>
            <a:pPr>
              <a:buFont typeface="Times New Roman" pitchFamily="16" charset="0"/>
              <a:buNone/>
              <a:defRPr/>
            </a:pPr>
            <a:endParaRPr lang="it-IT">
              <a:latin typeface="Calibri" charset="0"/>
              <a:cs typeface="Lucida Sans Unicode" pitchFamily="32" charset="0"/>
            </a:endParaRPr>
          </a:p>
        </p:txBody>
      </p:sp>
      <p:sp>
        <p:nvSpPr>
          <p:cNvPr id="2050" name="Rectangle 2"/>
          <p:cNvSpPr>
            <a:spLocks noChangeArrowheads="1"/>
          </p:cNvSpPr>
          <p:nvPr/>
        </p:nvSpPr>
        <p:spPr bwMode="auto">
          <a:xfrm>
            <a:off x="0" y="3043238"/>
            <a:ext cx="9144000" cy="1587"/>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pic>
        <p:nvPicPr>
          <p:cNvPr id="1030" name="Picture 3"/>
          <p:cNvPicPr>
            <a:picLocks noChangeAspect="1" noChangeArrowheads="1"/>
          </p:cNvPicPr>
          <p:nvPr/>
        </p:nvPicPr>
        <p:blipFill>
          <a:blip r:embed="rId14" cstate="print"/>
          <a:srcRect/>
          <a:stretch>
            <a:fillRect/>
          </a:stretch>
        </p:blipFill>
        <p:spPr bwMode="auto">
          <a:xfrm>
            <a:off x="3851275" y="5613400"/>
            <a:ext cx="1512888" cy="744538"/>
          </a:xfrm>
          <a:prstGeom prst="rect">
            <a:avLst/>
          </a:prstGeom>
          <a:noFill/>
          <a:ln w="9525">
            <a:noFill/>
            <a:round/>
            <a:headEnd/>
            <a:tailEnd/>
          </a:ln>
        </p:spPr>
      </p:pic>
      <p:pic>
        <p:nvPicPr>
          <p:cNvPr id="1031" name="Picture 4"/>
          <p:cNvPicPr>
            <a:picLocks noChangeAspect="1" noChangeArrowheads="1"/>
          </p:cNvPicPr>
          <p:nvPr/>
        </p:nvPicPr>
        <p:blipFill>
          <a:blip r:embed="rId15" cstate="print"/>
          <a:srcRect/>
          <a:stretch>
            <a:fillRect/>
          </a:stretch>
        </p:blipFill>
        <p:spPr bwMode="auto">
          <a:xfrm>
            <a:off x="503238" y="182563"/>
            <a:ext cx="900112" cy="823912"/>
          </a:xfrm>
          <a:prstGeom prst="rect">
            <a:avLst/>
          </a:prstGeom>
          <a:noFill/>
          <a:ln w="9525">
            <a:noFill/>
            <a:round/>
            <a:headEnd/>
            <a:tailEnd/>
          </a:ln>
        </p:spPr>
      </p:pic>
      <p:pic>
        <p:nvPicPr>
          <p:cNvPr id="1032" name="Picture 5"/>
          <p:cNvPicPr>
            <a:picLocks noChangeAspect="1" noChangeArrowheads="1"/>
          </p:cNvPicPr>
          <p:nvPr/>
        </p:nvPicPr>
        <p:blipFill>
          <a:blip r:embed="rId16" cstate="print"/>
          <a:srcRect/>
          <a:stretch>
            <a:fillRect/>
          </a:stretch>
        </p:blipFill>
        <p:spPr bwMode="auto">
          <a:xfrm>
            <a:off x="7200900" y="234950"/>
            <a:ext cx="1331913" cy="719138"/>
          </a:xfrm>
          <a:prstGeom prst="rect">
            <a:avLst/>
          </a:prstGeom>
          <a:noFill/>
          <a:ln w="9525">
            <a:noFill/>
            <a:round/>
            <a:headEnd/>
            <a:tailEnd/>
          </a:ln>
        </p:spPr>
      </p:pic>
      <p:sp>
        <p:nvSpPr>
          <p:cNvPr id="2054" name="Rectangle 6"/>
          <p:cNvSpPr>
            <a:spLocks noChangeArrowheads="1"/>
          </p:cNvSpPr>
          <p:nvPr/>
        </p:nvSpPr>
        <p:spPr bwMode="auto">
          <a:xfrm>
            <a:off x="0" y="0"/>
            <a:ext cx="9144000" cy="1588"/>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pic>
        <p:nvPicPr>
          <p:cNvPr id="1034" name="Picture 7"/>
          <p:cNvPicPr>
            <a:picLocks noChangeAspect="1" noChangeArrowheads="1"/>
          </p:cNvPicPr>
          <p:nvPr/>
        </p:nvPicPr>
        <p:blipFill>
          <a:blip r:embed="rId17" cstate="print"/>
          <a:srcRect/>
          <a:stretch>
            <a:fillRect/>
          </a:stretch>
        </p:blipFill>
        <p:spPr bwMode="auto">
          <a:xfrm>
            <a:off x="1403350" y="3716338"/>
            <a:ext cx="6116638" cy="160337"/>
          </a:xfrm>
          <a:prstGeom prst="rect">
            <a:avLst/>
          </a:prstGeom>
          <a:noFill/>
          <a:ln w="9525">
            <a:noFill/>
            <a:round/>
            <a:headEnd/>
            <a:tailEnd/>
          </a:ln>
        </p:spPr>
      </p:pic>
      <p:pic>
        <p:nvPicPr>
          <p:cNvPr id="1035" name="Picture 8"/>
          <p:cNvPicPr>
            <a:picLocks noChangeAspect="1" noChangeArrowheads="1"/>
          </p:cNvPicPr>
          <p:nvPr/>
        </p:nvPicPr>
        <p:blipFill>
          <a:blip r:embed="rId18" cstate="print"/>
          <a:srcRect/>
          <a:stretch>
            <a:fillRect/>
          </a:stretch>
        </p:blipFill>
        <p:spPr bwMode="auto">
          <a:xfrm>
            <a:off x="-6350" y="6410325"/>
            <a:ext cx="9144000" cy="447675"/>
          </a:xfrm>
          <a:prstGeom prst="rect">
            <a:avLst/>
          </a:prstGeom>
          <a:noFill/>
          <a:ln w="9525">
            <a:noFill/>
            <a:round/>
            <a:headEnd/>
            <a:tailEnd/>
          </a:ln>
        </p:spPr>
      </p:pic>
      <p:graphicFrame>
        <p:nvGraphicFramePr>
          <p:cNvPr id="1026" name="Object 9"/>
          <p:cNvGraphicFramePr>
            <a:graphicFrameLocks noChangeAspect="1"/>
          </p:cNvGraphicFramePr>
          <p:nvPr/>
        </p:nvGraphicFramePr>
        <p:xfrm>
          <a:off x="3568700" y="11113"/>
          <a:ext cx="1466850" cy="1143000"/>
        </p:xfrm>
        <a:graphic>
          <a:graphicData uri="http://schemas.openxmlformats.org/presentationml/2006/ole">
            <p:oleObj spid="_x0000_s1026" r:id="rId19" imgW="1905266" imgH="1486107" progId="">
              <p:embed/>
            </p:oleObj>
          </a:graphicData>
        </a:graphic>
      </p:graphicFrame>
      <p:sp>
        <p:nvSpPr>
          <p:cNvPr id="1036" name="Rectangle 10"/>
          <p:cNvSpPr>
            <a:spLocks noGrp="1" noChangeArrowheads="1"/>
          </p:cNvSpPr>
          <p:nvPr>
            <p:ph type="title"/>
          </p:nvPr>
        </p:nvSpPr>
        <p:spPr bwMode="auto">
          <a:xfrm>
            <a:off x="466725" y="1700213"/>
            <a:ext cx="8218488" cy="11318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1037" name="Rectangle 11"/>
          <p:cNvSpPr>
            <a:spLocks noGrp="1" noChangeArrowheads="1"/>
          </p:cNvSpPr>
          <p:nvPr>
            <p:ph type="body" idx="1"/>
          </p:nvPr>
        </p:nvSpPr>
        <p:spPr bwMode="auto">
          <a:xfrm>
            <a:off x="457200" y="1495425"/>
            <a:ext cx="8218488" cy="45148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060" name="Text Box 12"/>
          <p:cNvSpPr txBox="1">
            <a:spLocks noChangeArrowheads="1"/>
          </p:cNvSpPr>
          <p:nvPr/>
        </p:nvSpPr>
        <p:spPr bwMode="auto">
          <a:xfrm>
            <a:off x="395288" y="6165850"/>
            <a:ext cx="2133600" cy="476250"/>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2061" name="Text Box 13"/>
          <p:cNvSpPr txBox="1">
            <a:spLocks noChangeArrowheads="1"/>
          </p:cNvSpPr>
          <p:nvPr/>
        </p:nvSpPr>
        <p:spPr bwMode="auto">
          <a:xfrm>
            <a:off x="3124200" y="6245225"/>
            <a:ext cx="2895600" cy="476250"/>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2062" name="Rectangle 14"/>
          <p:cNvSpPr>
            <a:spLocks noGrp="1" noChangeArrowheads="1"/>
          </p:cNvSpPr>
          <p:nvPr>
            <p:ph type="sldNum"/>
          </p:nvPr>
        </p:nvSpPr>
        <p:spPr bwMode="auto">
          <a:xfrm>
            <a:off x="6553200" y="6245225"/>
            <a:ext cx="2122488" cy="46513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a:buClrTx/>
              <a:buFontTx/>
              <a:buNone/>
              <a:tabLst>
                <a:tab pos="723900" algn="l"/>
                <a:tab pos="1447800" algn="l"/>
              </a:tabLst>
              <a:defRPr sz="1400">
                <a:solidFill>
                  <a:srgbClr val="000000"/>
                </a:solidFill>
                <a:latin typeface="Times New Roman" pitchFamily="16" charset="0"/>
                <a:ea typeface="+mn-ea"/>
                <a:cs typeface="Lucida Sans Unicode" pitchFamily="32" charset="0"/>
              </a:defRPr>
            </a:lvl1pPr>
          </a:lstStyle>
          <a:p>
            <a:pPr>
              <a:defRPr/>
            </a:pPr>
            <a:fld id="{9422E405-05E8-4F34-9376-B0B1F586F90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mj-lt"/>
          <a:ea typeface="Lucida Sans Unicode" pitchFamily="32" charset="0"/>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2pPr>
      <a:lvl3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3pPr>
      <a:lvl4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4pPr>
      <a:lvl5pPr algn="l" defTabSz="449263" rtl="0" eaLnBrk="0" fontAlgn="base" hangingPunct="0">
        <a:spcBef>
          <a:spcPct val="0"/>
        </a:spcBef>
        <a:spcAft>
          <a:spcPct val="0"/>
        </a:spcAft>
        <a:buClr>
          <a:srgbClr val="000000"/>
        </a:buClr>
        <a:buSzPct val="100000"/>
        <a:buFont typeface="Times New Roman" pitchFamily="18" charset="0"/>
        <a:defRPr sz="3200">
          <a:solidFill>
            <a:srgbClr val="000000"/>
          </a:solidFill>
          <a:latin typeface="Calibri" charset="0"/>
          <a:ea typeface="Lucida Sans Unicode" pitchFamily="32" charset="0"/>
          <a:cs typeface="Lucida Sans Unicode" pitchFamily="32" charset="0"/>
        </a:defRPr>
      </a:lvl5pPr>
      <a:lvl6pPr marL="25146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6pPr>
      <a:lvl7pPr marL="29718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7pPr>
      <a:lvl8pPr marL="34290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8pPr>
      <a:lvl9pPr marL="3886200" indent="-228600" algn="l" defTabSz="449263" rtl="0" eaLnBrk="0" fontAlgn="base" hangingPunct="0">
        <a:spcBef>
          <a:spcPct val="0"/>
        </a:spcBef>
        <a:spcAft>
          <a:spcPct val="0"/>
        </a:spcAft>
        <a:buClr>
          <a:srgbClr val="000000"/>
        </a:buClr>
        <a:buSzPct val="100000"/>
        <a:buFont typeface="Times New Roman" pitchFamily="16" charset="0"/>
        <a:defRPr sz="32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3075"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3076"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3077"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DF77C2B7-1801-41A6-ABC0-3846BB668D8D}"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4099"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4100"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4101"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1768F55E-0BE8-4B66-9A12-5A63D03655CF}"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5123"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5124"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5125"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3A57131F-BEBF-4BEA-89FC-FFCAF6E0F351}"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6147"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6148"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6149"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26423233-801B-4213-A11F-8061A669359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7171"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7172"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7173"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112180D5-51A6-4A74-B8D9-44DBAC1F178E}"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8195"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8196"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8197"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A2D99DF7-50CE-4CB8-9731-BFA0B1CAD5FC}"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p:nvPr>
        </p:nvSpPr>
        <p:spPr bwMode="auto">
          <a:xfrm>
            <a:off x="457200" y="274638"/>
            <a:ext cx="8220075" cy="11334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Fate clic per modificare il formato del testo del titolo</a:t>
            </a:r>
          </a:p>
        </p:txBody>
      </p:sp>
      <p:sp>
        <p:nvSpPr>
          <p:cNvPr id="9219" name="Rectangle 2"/>
          <p:cNvSpPr>
            <a:spLocks noGrp="1" noChangeArrowheads="1"/>
          </p:cNvSpPr>
          <p:nvPr>
            <p:ph type="body" idx="1"/>
          </p:nvPr>
        </p:nvSpPr>
        <p:spPr bwMode="auto">
          <a:xfrm>
            <a:off x="457200" y="1600200"/>
            <a:ext cx="8220075" cy="45164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Fate clic per modificare il formato del testo della struttura</a:t>
            </a:r>
          </a:p>
          <a:p>
            <a:pPr lvl="1"/>
            <a:r>
              <a:rPr lang="en-GB" smtClean="0"/>
              <a:t>Secondo livello struttura</a:t>
            </a:r>
          </a:p>
          <a:p>
            <a:pPr lvl="2"/>
            <a:r>
              <a:rPr lang="en-GB" smtClean="0"/>
              <a:t>Terzo livello struttura</a:t>
            </a:r>
          </a:p>
          <a:p>
            <a:pPr lvl="3"/>
            <a:r>
              <a:rPr lang="en-GB" smtClean="0"/>
              <a:t>Quarto livello struttura</a:t>
            </a:r>
          </a:p>
          <a:p>
            <a:pPr lvl="4"/>
            <a:r>
              <a:rPr lang="en-GB" smtClean="0"/>
              <a:t>Quinto livello struttura</a:t>
            </a:r>
          </a:p>
          <a:p>
            <a:pPr lvl="4"/>
            <a:r>
              <a:rPr lang="en-GB" smtClean="0"/>
              <a:t>Sesto livello struttura</a:t>
            </a:r>
          </a:p>
          <a:p>
            <a:pPr lvl="4"/>
            <a:r>
              <a:rPr lang="en-GB" smtClean="0"/>
              <a:t>Settimo livello struttura</a:t>
            </a:r>
          </a:p>
          <a:p>
            <a:pPr lvl="4"/>
            <a:r>
              <a:rPr lang="en-GB" smtClean="0"/>
              <a:t>Ottavo livello struttura</a:t>
            </a:r>
          </a:p>
          <a:p>
            <a:pPr lvl="4"/>
            <a:r>
              <a:rPr lang="en-GB" smtClean="0"/>
              <a:t>Nono livello struttura</a:t>
            </a:r>
          </a:p>
        </p:txBody>
      </p:sp>
      <p:sp>
        <p:nvSpPr>
          <p:cNvPr id="2" name="Text Box 3"/>
          <p:cNvSpPr txBox="1">
            <a:spLocks noChangeArrowheads="1"/>
          </p:cNvSpPr>
          <p:nvPr/>
        </p:nvSpPr>
        <p:spPr bwMode="auto">
          <a:xfrm>
            <a:off x="457200" y="6356350"/>
            <a:ext cx="2127250" cy="35877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9220" name="Text Box 4"/>
          <p:cNvSpPr txBox="1">
            <a:spLocks noChangeArrowheads="1"/>
          </p:cNvSpPr>
          <p:nvPr/>
        </p:nvSpPr>
        <p:spPr bwMode="auto">
          <a:xfrm>
            <a:off x="3124200" y="6356350"/>
            <a:ext cx="2895600" cy="365125"/>
          </a:xfrm>
          <a:prstGeom prst="rect">
            <a:avLst/>
          </a:prstGeom>
          <a:noFill/>
          <a:ln w="9525" cap="flat">
            <a:noFill/>
            <a:round/>
            <a:headEnd/>
            <a:tailEnd/>
          </a:ln>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sp>
        <p:nvSpPr>
          <p:cNvPr id="9221" name="Rectangle 5"/>
          <p:cNvSpPr>
            <a:spLocks noGrp="1" noChangeArrowheads="1"/>
          </p:cNvSpPr>
          <p:nvPr>
            <p:ph type="sldNum"/>
          </p:nvPr>
        </p:nvSpPr>
        <p:spPr bwMode="auto">
          <a:xfrm>
            <a:off x="6553200" y="6356350"/>
            <a:ext cx="2124075" cy="355600"/>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Lst>
              <a:defRPr sz="1200">
                <a:solidFill>
                  <a:srgbClr val="898989"/>
                </a:solidFill>
                <a:latin typeface="Times New Roman" pitchFamily="16" charset="0"/>
                <a:ea typeface="+mn-ea"/>
                <a:cs typeface="Lucida Sans Unicode" pitchFamily="32" charset="0"/>
              </a:defRPr>
            </a:lvl1pPr>
          </a:lstStyle>
          <a:p>
            <a:pPr>
              <a:defRPr/>
            </a:pPr>
            <a:fld id="{64BD611D-8810-49ED-A3C3-D6FB6DEC9BA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Lucida Sans Unicode" pitchFamily="32" charset="0"/>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charset="0"/>
          <a:ea typeface="Lucida Sans Unicode" pitchFamily="32" charset="0"/>
          <a:cs typeface="Lucida Sans Unicode" pitchFamily="32"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charset="0"/>
          <a:cs typeface="Lucida Sans Unicode"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Lucida Sans Unicode" pitchFamily="32" charset="0"/>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Lucida Sans Unicode" pitchFamily="32" charset="0"/>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Lucida Sans Unicode" pitchFamily="32" charset="0"/>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Lucida Sans Unicode" pitchFamily="32" charset="0"/>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8.jpe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4.jpeg"/><Relationship Id="rId5" Type="http://schemas.openxmlformats.org/officeDocument/2006/relationships/image" Target="../media/image5.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0" y="5414963"/>
            <a:ext cx="9144000" cy="457200"/>
          </a:xfrm>
          <a:prstGeom prst="rect">
            <a:avLst/>
          </a:prstGeom>
          <a:noFill/>
          <a:ln w="9525">
            <a:noFill/>
            <a:round/>
            <a:headEnd/>
            <a:tailEnd/>
          </a:ln>
        </p:spPr>
        <p:txBody>
          <a:bodyPr wrap="none" anchor="ctr"/>
          <a:lstStyle/>
          <a:p>
            <a:endParaRPr lang="it-IT"/>
          </a:p>
        </p:txBody>
      </p:sp>
      <p:sp>
        <p:nvSpPr>
          <p:cNvPr id="16386" name="Text Box 2"/>
          <p:cNvSpPr txBox="1">
            <a:spLocks noChangeArrowheads="1"/>
          </p:cNvSpPr>
          <p:nvPr/>
        </p:nvSpPr>
        <p:spPr bwMode="auto">
          <a:xfrm>
            <a:off x="1277938" y="3971925"/>
            <a:ext cx="6588125" cy="1524000"/>
          </a:xfrm>
          <a:prstGeom prst="rect">
            <a:avLst/>
          </a:prstGeom>
          <a:noFill/>
          <a:ln w="9525" cap="flat">
            <a:noFill/>
            <a:round/>
            <a:headEnd/>
            <a:tailEnd/>
          </a:ln>
          <a:effectLst/>
        </p:spPr>
        <p:txBody>
          <a:bodyPr lIns="0" tIns="0" rIns="0" bIns="0" anchor="ctr" anchorCtr="1">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800" b="1">
                <a:solidFill>
                  <a:srgbClr val="4D4D4D"/>
                </a:solidFill>
                <a:latin typeface="Trebuchet MS" pitchFamily="32" charset="0"/>
                <a:cs typeface="Lucida Sans Unicode" pitchFamily="32" charset="0"/>
              </a:rPr>
              <a:t> </a:t>
            </a:r>
            <a:r>
              <a:rPr lang="it-IT" sz="2400" b="1">
                <a:solidFill>
                  <a:srgbClr val="4D4D4D"/>
                </a:solidFill>
                <a:latin typeface="Trebuchet MS" pitchFamily="32" charset="0"/>
                <a:cs typeface="Lucida Sans Unicode" pitchFamily="32" charset="0"/>
              </a:rPr>
              <a:t>Piano di Attuazione Regionale della “Garanzia per i Giovani”</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2400" b="1">
              <a:solidFill>
                <a:srgbClr val="4D4D4D"/>
              </a:solidFill>
              <a:effectLst>
                <a:outerShdw blurRad="38100" dist="38100" dir="2700000" algn="tl">
                  <a:srgbClr val="C0C0C0"/>
                </a:outerShdw>
              </a:effectLst>
              <a:latin typeface="Trebuchet MS" pitchFamily="32" charset="0"/>
              <a:cs typeface="Lucida Sans Unicode" pitchFamily="32"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2400" b="1">
              <a:solidFill>
                <a:srgbClr val="4D4D4D"/>
              </a:solidFill>
              <a:effectLst>
                <a:outerShdw blurRad="38100" dist="38100" dir="2700000" algn="tl">
                  <a:srgbClr val="C0C0C0"/>
                </a:outerShdw>
              </a:effectLst>
              <a:latin typeface="Trebuchet MS" pitchFamily="32" charset="0"/>
              <a:cs typeface="Lucida Sans Unicode" pitchFamily="32" charset="0"/>
            </a:endParaRPr>
          </a:p>
        </p:txBody>
      </p:sp>
      <p:sp>
        <p:nvSpPr>
          <p:cNvPr id="15364" name="Rectangle 3"/>
          <p:cNvSpPr>
            <a:spLocks noChangeArrowheads="1"/>
          </p:cNvSpPr>
          <p:nvPr/>
        </p:nvSpPr>
        <p:spPr bwMode="auto">
          <a:xfrm>
            <a:off x="3959225" y="2400300"/>
            <a:ext cx="3240088" cy="487363"/>
          </a:xfrm>
          <a:prstGeom prst="rect">
            <a:avLst/>
          </a:prstGeom>
          <a:noFill/>
          <a:ln w="9525">
            <a:noFill/>
            <a:round/>
            <a:headEnd/>
            <a:tailEnd/>
          </a:ln>
        </p:spPr>
        <p:txBody>
          <a:bodyPr lIns="0" tIns="0" rIns="0" bIns="0" anchor="ctr">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3200" b="1">
                <a:solidFill>
                  <a:srgbClr val="606060"/>
                </a:solidFill>
                <a:latin typeface="Trebuchet MS" pitchFamily="34" charset="0"/>
              </a:rPr>
              <a:t>Welfare to Work</a:t>
            </a:r>
          </a:p>
        </p:txBody>
      </p:sp>
      <p:pic>
        <p:nvPicPr>
          <p:cNvPr id="15365" name="Picture 4"/>
          <p:cNvPicPr>
            <a:picLocks noChangeAspect="1" noChangeArrowheads="1"/>
          </p:cNvPicPr>
          <p:nvPr/>
        </p:nvPicPr>
        <p:blipFill>
          <a:blip r:embed="rId3" cstate="print"/>
          <a:srcRect/>
          <a:stretch>
            <a:fillRect/>
          </a:stretch>
        </p:blipFill>
        <p:spPr bwMode="auto">
          <a:xfrm>
            <a:off x="34925" y="6381750"/>
            <a:ext cx="8964613" cy="455613"/>
          </a:xfrm>
          <a:prstGeom prst="rect">
            <a:avLst/>
          </a:prstGeom>
          <a:noFill/>
          <a:ln w="9525">
            <a:noFill/>
            <a:round/>
            <a:headEnd/>
            <a:tailEnd/>
          </a:ln>
        </p:spPr>
      </p:pic>
      <p:pic>
        <p:nvPicPr>
          <p:cNvPr id="15366" name="Picture 5"/>
          <p:cNvPicPr>
            <a:picLocks noChangeAspect="1" noChangeArrowheads="1"/>
          </p:cNvPicPr>
          <p:nvPr/>
        </p:nvPicPr>
        <p:blipFill>
          <a:blip r:embed="rId3" cstate="print"/>
          <a:srcRect/>
          <a:stretch>
            <a:fillRect/>
          </a:stretch>
        </p:blipFill>
        <p:spPr bwMode="auto">
          <a:xfrm>
            <a:off x="1403350" y="3429000"/>
            <a:ext cx="6116638" cy="160338"/>
          </a:xfrm>
          <a:prstGeom prst="rect">
            <a:avLst/>
          </a:prstGeom>
          <a:noFill/>
          <a:ln w="9525">
            <a:noFill/>
            <a:round/>
            <a:headEnd/>
            <a:tailEnd/>
          </a:ln>
        </p:spPr>
      </p:pic>
      <p:pic>
        <p:nvPicPr>
          <p:cNvPr id="15367" name="Picture 6"/>
          <p:cNvPicPr>
            <a:picLocks noChangeAspect="1" noChangeArrowheads="1"/>
          </p:cNvPicPr>
          <p:nvPr/>
        </p:nvPicPr>
        <p:blipFill>
          <a:blip r:embed="rId4" cstate="print"/>
          <a:srcRect/>
          <a:stretch>
            <a:fillRect/>
          </a:stretch>
        </p:blipFill>
        <p:spPr bwMode="auto">
          <a:xfrm>
            <a:off x="3767138" y="5381625"/>
            <a:ext cx="1600200" cy="792163"/>
          </a:xfrm>
          <a:prstGeom prst="rect">
            <a:avLst/>
          </a:prstGeom>
          <a:noFill/>
          <a:ln w="9525">
            <a:noFill/>
            <a:round/>
            <a:headEnd/>
            <a:tailEnd/>
          </a:ln>
        </p:spPr>
      </p:pic>
      <p:pic>
        <p:nvPicPr>
          <p:cNvPr id="15368" name="Picture 7"/>
          <p:cNvPicPr>
            <a:picLocks noChangeAspect="1" noChangeArrowheads="1"/>
          </p:cNvPicPr>
          <p:nvPr/>
        </p:nvPicPr>
        <p:blipFill>
          <a:blip r:embed="rId5" cstate="print"/>
          <a:srcRect/>
          <a:stretch>
            <a:fillRect/>
          </a:stretch>
        </p:blipFill>
        <p:spPr bwMode="auto">
          <a:xfrm>
            <a:off x="7092950" y="269875"/>
            <a:ext cx="1449388" cy="782638"/>
          </a:xfrm>
          <a:prstGeom prst="rect">
            <a:avLst/>
          </a:prstGeom>
          <a:noFill/>
          <a:ln w="9525">
            <a:noFill/>
            <a:round/>
            <a:headEnd/>
            <a:tailEnd/>
          </a:ln>
        </p:spPr>
      </p:pic>
      <p:pic>
        <p:nvPicPr>
          <p:cNvPr id="15369" name="Picture 8"/>
          <p:cNvPicPr>
            <a:picLocks noChangeAspect="1" noChangeArrowheads="1"/>
          </p:cNvPicPr>
          <p:nvPr/>
        </p:nvPicPr>
        <p:blipFill>
          <a:blip r:embed="rId6" cstate="print"/>
          <a:srcRect/>
          <a:stretch>
            <a:fillRect/>
          </a:stretch>
        </p:blipFill>
        <p:spPr bwMode="auto">
          <a:xfrm>
            <a:off x="611188" y="195263"/>
            <a:ext cx="1008062" cy="911225"/>
          </a:xfrm>
          <a:prstGeom prst="rect">
            <a:avLst/>
          </a:prstGeom>
          <a:noFill/>
          <a:ln w="9525">
            <a:noFill/>
            <a:round/>
            <a:headEnd/>
            <a:tailEnd/>
          </a:ln>
        </p:spPr>
      </p:pic>
      <p:pic>
        <p:nvPicPr>
          <p:cNvPr id="15370" name="Picture 9"/>
          <p:cNvPicPr>
            <a:picLocks noChangeAspect="1" noChangeArrowheads="1"/>
          </p:cNvPicPr>
          <p:nvPr/>
        </p:nvPicPr>
        <p:blipFill>
          <a:blip r:embed="rId7" cstate="print"/>
          <a:srcRect/>
          <a:stretch>
            <a:fillRect/>
          </a:stretch>
        </p:blipFill>
        <p:spPr bwMode="auto">
          <a:xfrm>
            <a:off x="3779838" y="65088"/>
            <a:ext cx="1446212" cy="1131887"/>
          </a:xfrm>
          <a:prstGeom prst="rect">
            <a:avLst/>
          </a:prstGeom>
          <a:noFill/>
          <a:ln w="9525">
            <a:noFill/>
            <a:round/>
            <a:headEnd/>
            <a:tailEnd/>
          </a:ln>
        </p:spPr>
      </p:pic>
      <p:sp>
        <p:nvSpPr>
          <p:cNvPr id="16394" name="Rectangle 10"/>
          <p:cNvSpPr>
            <a:spLocks noChangeArrowheads="1"/>
          </p:cNvSpPr>
          <p:nvPr/>
        </p:nvSpPr>
        <p:spPr bwMode="auto">
          <a:xfrm>
            <a:off x="385763" y="1268413"/>
            <a:ext cx="8362950" cy="46037"/>
          </a:xfrm>
          <a:prstGeom prst="rect">
            <a:avLst/>
          </a:prstGeom>
          <a:solidFill>
            <a:srgbClr val="265A9A"/>
          </a:solidFill>
          <a:ln w="9525" cap="flat">
            <a:noFill/>
            <a:round/>
            <a:headEnd/>
            <a:tailEnd/>
          </a:ln>
          <a:effectLst>
            <a:outerShdw dist="38184" dir="2700000" algn="ctr" rotWithShape="0">
              <a:srgbClr val="000000">
                <a:alpha val="40033"/>
              </a:srgbClr>
            </a:outerShdw>
          </a:effectLst>
        </p:spPr>
        <p:txBody>
          <a:bodyPr wrap="none" anchor="ctr"/>
          <a:lstStyle/>
          <a:p>
            <a:pPr>
              <a:buFont typeface="Times New Roman" pitchFamily="16" charset="0"/>
              <a:buNone/>
              <a:defRPr/>
            </a:pPr>
            <a:endParaRPr lang="it-IT">
              <a:latin typeface="Calibri" charset="0"/>
              <a:cs typeface="Lucida Sans Unicode" pitchFamily="32" charset="0"/>
            </a:endParaRPr>
          </a:p>
        </p:txBody>
      </p:sp>
      <p:pic>
        <p:nvPicPr>
          <p:cNvPr id="15372" name="Picture 11"/>
          <p:cNvPicPr>
            <a:picLocks noChangeAspect="1" noChangeArrowheads="1"/>
          </p:cNvPicPr>
          <p:nvPr/>
        </p:nvPicPr>
        <p:blipFill>
          <a:blip r:embed="rId8" cstate="print"/>
          <a:srcRect/>
          <a:stretch>
            <a:fillRect/>
          </a:stretch>
        </p:blipFill>
        <p:spPr bwMode="auto">
          <a:xfrm>
            <a:off x="1511300" y="1789113"/>
            <a:ext cx="2160588" cy="1616075"/>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4579"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Accompagnamento al lavoro</a:t>
            </a:r>
          </a:p>
        </p:txBody>
      </p:sp>
      <p:sp>
        <p:nvSpPr>
          <p:cNvPr id="24580" name="Rectangle 3"/>
          <p:cNvSpPr>
            <a:spLocks noChangeArrowheads="1"/>
          </p:cNvSpPr>
          <p:nvPr/>
        </p:nvSpPr>
        <p:spPr bwMode="auto">
          <a:xfrm>
            <a:off x="395288" y="1838325"/>
            <a:ext cx="8320087" cy="4772025"/>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Nello specifico la misura prevede le seguenti attività di: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i="1">
                <a:solidFill>
                  <a:srgbClr val="000000"/>
                </a:solidFill>
              </a:rPr>
              <a:t>scouting delle opportunità occupazionali;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definizione e gestione della tipologia di accompagnamento e </a:t>
            </a:r>
            <a:r>
              <a:rPr lang="it-IT" i="1">
                <a:solidFill>
                  <a:srgbClr val="000000"/>
                </a:solidFill>
              </a:rPr>
              <a:t>tutoring;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promozione dei profili, delle competenze e della professionalità dei giovani presso il sistema imprenditoriale;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pre-selezione;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accompagnamento del giovane nell’accesso al percorso individuato e nell’attivazione delle misure collegate;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accompagnamento del giovane nella prima fase di inserimento;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assistenza al sistema della domanda nella definizione del progetto formativo legato al contratto di apprendistato;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assistenza al sistema della domanda nell’individuazione della tipologia contrattuale più funzionale al fabbisogno manifestato .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a:solidFill>
                  <a:srgbClr val="000000"/>
                </a:solidFill>
              </a:rPr>
              <a:t>giovani della fascia di età compresa fra i 18 e i 29</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Le azioni verranno realizzate dai </a:t>
            </a:r>
            <a:r>
              <a:rPr lang="it-IT" b="1">
                <a:solidFill>
                  <a:srgbClr val="000000"/>
                </a:solidFill>
              </a:rPr>
              <a:t>CPI</a:t>
            </a:r>
            <a:r>
              <a:rPr lang="it-IT">
                <a:solidFill>
                  <a:srgbClr val="000000"/>
                </a:solidFill>
              </a:rPr>
              <a:t> e dal </a:t>
            </a:r>
            <a:r>
              <a:rPr lang="it-IT" b="1">
                <a:solidFill>
                  <a:srgbClr val="000000"/>
                </a:solidFill>
              </a:rPr>
              <a:t>CIAPI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5603"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Apprendistato per la qualifica e per il diploma professionale </a:t>
            </a:r>
          </a:p>
        </p:txBody>
      </p:sp>
      <p:sp>
        <p:nvSpPr>
          <p:cNvPr id="26627" name="Rectangle 3"/>
          <p:cNvSpPr>
            <a:spLocks noChangeArrowheads="1"/>
          </p:cNvSpPr>
          <p:nvPr/>
        </p:nvSpPr>
        <p:spPr bwMode="auto">
          <a:xfrm>
            <a:off x="395288" y="1838325"/>
            <a:ext cx="8320087" cy="4772025"/>
          </a:xfrm>
          <a:prstGeom prst="rect">
            <a:avLst/>
          </a:prstGeom>
          <a:noFill/>
          <a:ln w="9525" cap="flat">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Nello specifico la misura prevede, attraverso </a:t>
            </a:r>
            <a:r>
              <a:rPr lang="it-IT" i="1" u="sng" dirty="0">
                <a:solidFill>
                  <a:srgbClr val="000000"/>
                </a:solidFill>
                <a:latin typeface="Calibri" charset="0"/>
                <a:cs typeface="Lucida Sans Unicode" pitchFamily="32" charset="0"/>
              </a:rPr>
              <a:t>Avvisi  per l’erogazione dei servizi formativi e le misure di incentivazione</a:t>
            </a:r>
            <a:r>
              <a:rPr lang="it-IT" dirty="0">
                <a:solidFill>
                  <a:srgbClr val="000000"/>
                </a:solidFill>
                <a:latin typeface="Calibri" charset="0"/>
                <a:cs typeface="Lucida Sans Unicode" pitchFamily="32" charset="0"/>
              </a:rPr>
              <a:t>, le seguenti attività di: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progettazione del Piano Formativo </a:t>
            </a:r>
            <a:r>
              <a:rPr lang="it-IT" dirty="0">
                <a:solidFill>
                  <a:srgbClr val="000000"/>
                </a:solidFill>
                <a:latin typeface="Calibri" charset="0"/>
                <a:cs typeface="Lucida Sans Unicode" pitchFamily="32" charset="0"/>
              </a:rPr>
              <a:t>Individuale ed </a:t>
            </a:r>
            <a:r>
              <a:rPr lang="it-IT" b="1" dirty="0">
                <a:solidFill>
                  <a:srgbClr val="000000"/>
                </a:solidFill>
                <a:latin typeface="Calibri" charset="0"/>
                <a:cs typeface="Lucida Sans Unicode" pitchFamily="32" charset="0"/>
              </a:rPr>
              <a:t>Erogazione della formazione </a:t>
            </a:r>
            <a:r>
              <a:rPr lang="it-IT" dirty="0">
                <a:solidFill>
                  <a:srgbClr val="000000"/>
                </a:solidFill>
                <a:latin typeface="Calibri" charset="0"/>
                <a:cs typeface="Lucida Sans Unicode" pitchFamily="32" charset="0"/>
              </a:rPr>
              <a:t>strutturata da svolgersi all’interno dell’impresa o all’esterno, presso Organismi di Formazione e/o presso gli Istituti Professionali di Stato;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indennità di partecipazione </a:t>
            </a:r>
            <a:r>
              <a:rPr lang="it-IT" dirty="0">
                <a:solidFill>
                  <a:srgbClr val="000000"/>
                </a:solidFill>
                <a:latin typeface="Calibri" charset="0"/>
                <a:cs typeface="Lucida Sans Unicode" pitchFamily="32" charset="0"/>
              </a:rPr>
              <a:t>a supporto del successo formativo.</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Saranno erogabili fino a:</a:t>
            </a:r>
          </a:p>
          <a:p>
            <a:pPr marL="741363" lvl="1" indent="-282575">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 7.000 €/anno</a:t>
            </a:r>
            <a:r>
              <a:rPr lang="it-IT" dirty="0">
                <a:solidFill>
                  <a:srgbClr val="000000"/>
                </a:solidFill>
                <a:latin typeface="Calibri" charset="0"/>
                <a:cs typeface="Lucida Sans Unicode" pitchFamily="32" charset="0"/>
              </a:rPr>
              <a:t> per apprendista per 400 h/anno di formazione strutturata</a:t>
            </a:r>
          </a:p>
          <a:p>
            <a:pPr marL="741363" lvl="1" indent="-282575">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 </a:t>
            </a:r>
            <a:r>
              <a:rPr lang="it-IT" b="1" dirty="0">
                <a:solidFill>
                  <a:srgbClr val="000000"/>
                </a:solidFill>
                <a:latin typeface="Calibri" charset="0"/>
                <a:cs typeface="Lucida Sans Unicode" pitchFamily="32" charset="0"/>
              </a:rPr>
              <a:t>2.000 €/ annui </a:t>
            </a:r>
            <a:r>
              <a:rPr lang="it-IT" dirty="0">
                <a:solidFill>
                  <a:srgbClr val="000000"/>
                </a:solidFill>
                <a:latin typeface="Calibri" charset="0"/>
                <a:cs typeface="Lucida Sans Unicode" pitchFamily="32" charset="0"/>
              </a:rPr>
              <a:t>per apprendista minorenne come indennità di partecipazione</a:t>
            </a:r>
          </a:p>
          <a:p>
            <a:pPr marL="741363" lvl="1" indent="-282575">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 3.000 €/anno </a:t>
            </a:r>
            <a:r>
              <a:rPr lang="it-IT" dirty="0">
                <a:solidFill>
                  <a:srgbClr val="000000"/>
                </a:solidFill>
                <a:latin typeface="Calibri" charset="0"/>
                <a:cs typeface="Lucida Sans Unicode" pitchFamily="32" charset="0"/>
              </a:rPr>
              <a:t>per apprendista maggiorenne come indennità di partecipazione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Target:  </a:t>
            </a:r>
            <a:r>
              <a:rPr lang="it-IT" dirty="0">
                <a:solidFill>
                  <a:srgbClr val="000000"/>
                </a:solidFill>
                <a:latin typeface="Calibri" charset="0"/>
                <a:cs typeface="Lucida Sans Unicode" pitchFamily="32" charset="0"/>
              </a:rPr>
              <a:t>Giovani 15 – 25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Durata:  </a:t>
            </a:r>
            <a:r>
              <a:rPr lang="it-IT" dirty="0">
                <a:solidFill>
                  <a:srgbClr val="000000"/>
                </a:solidFill>
                <a:latin typeface="Calibri" charset="0"/>
                <a:cs typeface="Lucida Sans Unicode" pitchFamily="32" charset="0"/>
              </a:rPr>
              <a:t>Fino a 3 anni ovvero in conformità alla disciplina regionale.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Le azioni verranno realizzate da: </a:t>
            </a:r>
            <a:r>
              <a:rPr lang="it-IT" b="1" dirty="0">
                <a:solidFill>
                  <a:srgbClr val="000000"/>
                </a:solidFill>
                <a:latin typeface="Calibri" charset="0"/>
                <a:cs typeface="Lucida Sans Unicode" pitchFamily="32" charset="0"/>
              </a:rPr>
              <a:t>Istituti professionali di Stato, Soggetti accreditati per la formazione, Datori di lavoro.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6627"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Apprendistato professionalizzante o contratto di mestiere</a:t>
            </a:r>
          </a:p>
        </p:txBody>
      </p:sp>
      <p:sp>
        <p:nvSpPr>
          <p:cNvPr id="26628" name="Rectangle 3"/>
          <p:cNvSpPr>
            <a:spLocks noChangeArrowheads="1"/>
          </p:cNvSpPr>
          <p:nvPr/>
        </p:nvSpPr>
        <p:spPr bwMode="auto">
          <a:xfrm>
            <a:off x="395288" y="1952625"/>
            <a:ext cx="8320087" cy="833438"/>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r>
              <a:rPr lang="it-IT">
                <a:solidFill>
                  <a:schemeClr val="tx1"/>
                </a:solidFill>
              </a:rPr>
              <a:t>:</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Tale misura non  è attivata nell’ambito del Piano di attuazione regionale per la Garanzia Giovani.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7651"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Apprendistato per l’alta formazione e la ricerca </a:t>
            </a:r>
          </a:p>
        </p:txBody>
      </p:sp>
      <p:sp>
        <p:nvSpPr>
          <p:cNvPr id="27652" name="Rectangle 3"/>
          <p:cNvSpPr>
            <a:spLocks noChangeArrowheads="1"/>
          </p:cNvSpPr>
          <p:nvPr/>
        </p:nvSpPr>
        <p:spPr bwMode="auto">
          <a:xfrm>
            <a:off x="395288" y="1838325"/>
            <a:ext cx="8320087" cy="4525963"/>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Nello specifico la misura prevede le seguenti attività di: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progettazione </a:t>
            </a:r>
            <a:r>
              <a:rPr lang="it-IT">
                <a:solidFill>
                  <a:srgbClr val="000000"/>
                </a:solidFill>
              </a:rPr>
              <a:t>ed </a:t>
            </a:r>
            <a:r>
              <a:rPr lang="it-IT" b="1">
                <a:solidFill>
                  <a:srgbClr val="000000"/>
                </a:solidFill>
              </a:rPr>
              <a:t>erogazione di attività formativa </a:t>
            </a:r>
            <a:r>
              <a:rPr lang="it-IT">
                <a:solidFill>
                  <a:srgbClr val="000000"/>
                </a:solidFill>
              </a:rPr>
              <a:t>individuale, addizionale al percorso di studio intrapreso dal giovane;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tutoraggio </a:t>
            </a:r>
            <a:r>
              <a:rPr lang="it-IT">
                <a:solidFill>
                  <a:srgbClr val="000000"/>
                </a:solidFill>
              </a:rPr>
              <a:t>formativo individuale funzionale a favorire il raccordo tra competenze acquisite in ambito scolastico/universitario/di ricerca e competenze/abilità acquisite nel corso delle attività lavorative.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E’ </a:t>
            </a:r>
            <a:r>
              <a:rPr lang="it-IT">
                <a:solidFill>
                  <a:schemeClr val="tx1"/>
                </a:solidFill>
              </a:rPr>
              <a:t>previsto  un </a:t>
            </a:r>
            <a:r>
              <a:rPr lang="it-IT" b="1">
                <a:solidFill>
                  <a:srgbClr val="FF5001"/>
                </a:solidFill>
              </a:rPr>
              <a:t>incentivo all’assunzione </a:t>
            </a:r>
            <a:r>
              <a:rPr lang="it-IT">
                <a:solidFill>
                  <a:schemeClr val="tx1"/>
                </a:solidFill>
              </a:rPr>
              <a:t>(ai sensi del Regolamento De minimis) fino a</a:t>
            </a:r>
            <a:r>
              <a:rPr lang="it-IT" b="1">
                <a:solidFill>
                  <a:schemeClr val="tx1"/>
                </a:solidFill>
              </a:rPr>
              <a:t> € 6.000,00 </a:t>
            </a:r>
            <a:r>
              <a:rPr lang="it-IT">
                <a:solidFill>
                  <a:schemeClr val="tx1"/>
                </a:solidFill>
              </a:rPr>
              <a:t>annui  o in alternativa alle </a:t>
            </a:r>
            <a:r>
              <a:rPr lang="it-IT" b="1">
                <a:solidFill>
                  <a:srgbClr val="FF5001"/>
                </a:solidFill>
              </a:rPr>
              <a:t>università </a:t>
            </a:r>
            <a:r>
              <a:rPr lang="it-IT">
                <a:solidFill>
                  <a:schemeClr val="tx1"/>
                </a:solidFill>
              </a:rPr>
              <a:t>e agli </a:t>
            </a:r>
            <a:r>
              <a:rPr lang="it-IT" b="1">
                <a:solidFill>
                  <a:srgbClr val="FF5001"/>
                </a:solidFill>
              </a:rPr>
              <a:t>altri soggetti formatori </a:t>
            </a:r>
            <a:r>
              <a:rPr lang="it-IT">
                <a:solidFill>
                  <a:schemeClr val="tx1"/>
                </a:solidFill>
              </a:rPr>
              <a:t>a titolo di riconoscimento dei costi di personalizzazione dell’offerta formativa, comprensivi del rimborso delle spese di iscrizione, ad esclusione degli ITS e IFTS.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chemeClr val="tx1"/>
                </a:solidFill>
              </a:rPr>
              <a:t>Target:  </a:t>
            </a:r>
            <a:r>
              <a:rPr lang="it-IT">
                <a:solidFill>
                  <a:schemeClr val="tx1"/>
                </a:solidFill>
              </a:rPr>
              <a:t>Giovani 18 – 29 anni</a:t>
            </a:r>
            <a:r>
              <a:rPr lang="it-IT">
                <a:solidFill>
                  <a:srgbClr val="000000"/>
                </a:solidFill>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Durata:  </a:t>
            </a:r>
            <a:r>
              <a:rPr lang="it-IT">
                <a:solidFill>
                  <a:srgbClr val="000000"/>
                </a:solidFill>
              </a:rPr>
              <a:t>Variabile.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Attraverso </a:t>
            </a:r>
            <a:r>
              <a:rPr lang="it-IT" b="1">
                <a:solidFill>
                  <a:srgbClr val="000000"/>
                </a:solidFill>
              </a:rPr>
              <a:t>avvisi </a:t>
            </a:r>
            <a:r>
              <a:rPr lang="it-IT">
                <a:solidFill>
                  <a:srgbClr val="000000"/>
                </a:solidFill>
              </a:rPr>
              <a:t>saranno coinvolti :</a:t>
            </a:r>
            <a:r>
              <a:rPr lang="it-IT" b="1">
                <a:solidFill>
                  <a:srgbClr val="000000"/>
                </a:solidFill>
              </a:rPr>
              <a:t>Università,  centri di ricerca; datori di lavoro;  ITS,  IFTS.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8675"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chemeClr val="tx1"/>
                </a:solidFill>
              </a:rPr>
              <a:t>Tirocinio extra-curriculare, anche in mobilità geografica  (1) </a:t>
            </a:r>
          </a:p>
        </p:txBody>
      </p:sp>
      <p:sp>
        <p:nvSpPr>
          <p:cNvPr id="28676" name="Rectangle 3"/>
          <p:cNvSpPr>
            <a:spLocks noChangeArrowheads="1"/>
          </p:cNvSpPr>
          <p:nvPr/>
        </p:nvSpPr>
        <p:spPr bwMode="auto">
          <a:xfrm>
            <a:off x="395288" y="1838325"/>
            <a:ext cx="8320087" cy="4772025"/>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Nello specifico la misura prevede le seguenti attività di: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promozione del tirocinio;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assistenza e accompagnamento nella definizione del progetto formativo legato all’attivazione dei percorsi di tirocinio;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validazione/certificazione delle competenze acquisite.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a:solidFill>
                  <a:srgbClr val="000000"/>
                </a:solidFill>
              </a:rPr>
              <a:t>Giovani 18 – 24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Durata</a:t>
            </a:r>
            <a:r>
              <a:rPr lang="it-IT" b="1">
                <a:solidFill>
                  <a:schemeClr val="tx1"/>
                </a:solidFill>
              </a:rPr>
              <a:t>:  </a:t>
            </a:r>
            <a:r>
              <a:rPr lang="it-IT">
                <a:solidFill>
                  <a:schemeClr val="tx1"/>
                </a:solidFill>
              </a:rPr>
              <a:t>varia a seconda della tipologia di tirocinio: </a:t>
            </a:r>
          </a:p>
          <a:p>
            <a:pP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   per i tirocini sia in mobilità geografica nazionale che transnazionale è fino a 6 mesi; </a:t>
            </a:r>
          </a:p>
          <a:p>
            <a:pPr>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   per i tirocini, sia in mobilità geografica nazionale che transnazionale, rivolti ai disabili e a persone svantaggiate ai sensi della legge 381/91 è di 12 mesi.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chemeClr val="tx1"/>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La durata può essere estesa in conformità a quanto previsto dalle Linee Guida nazionali sui tirocini.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Questa misura può essere attuata dai S</a:t>
            </a:r>
            <a:r>
              <a:rPr lang="it-IT" b="1">
                <a:solidFill>
                  <a:srgbClr val="000000"/>
                </a:solidFill>
              </a:rPr>
              <a:t>oggetti  Promotori e Attuatori  individuati dalla Normativa Regionale</a:t>
            </a:r>
            <a:r>
              <a:rPr lang="it-IT">
                <a:solidFill>
                  <a:srgbClr val="000000"/>
                </a:solidFill>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Le schede delle misure</a:t>
            </a:r>
          </a:p>
        </p:txBody>
      </p:sp>
      <p:sp>
        <p:nvSpPr>
          <p:cNvPr id="29699"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000" b="1">
              <a:solidFill>
                <a:srgbClr val="000000"/>
              </a:solidFill>
            </a:endParaRPr>
          </a:p>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Tirocini extra curriculari, anche in mobilità geografica</a:t>
            </a:r>
            <a:br>
              <a:rPr lang="it-IT" sz="2000" b="1">
                <a:solidFill>
                  <a:srgbClr val="000000"/>
                </a:solidFill>
              </a:rPr>
            </a:br>
            <a:endParaRPr lang="it-IT" sz="2000" b="1">
              <a:solidFill>
                <a:srgbClr val="000000"/>
              </a:solidFill>
            </a:endParaRPr>
          </a:p>
        </p:txBody>
      </p:sp>
      <p:sp>
        <p:nvSpPr>
          <p:cNvPr id="2" name="Rectangle 3"/>
          <p:cNvSpPr>
            <a:spLocks noChangeArrowheads="1"/>
          </p:cNvSpPr>
          <p:nvPr/>
        </p:nvSpPr>
        <p:spPr bwMode="auto">
          <a:xfrm>
            <a:off x="395288" y="2055813"/>
            <a:ext cx="7256462" cy="1079500"/>
          </a:xfrm>
          <a:prstGeom prst="rect">
            <a:avLst/>
          </a:prstGeom>
          <a:noFill/>
          <a:ln w="9525" cap="flat">
            <a:noFill/>
            <a:round/>
            <a:headEnd/>
            <a:tailEnd/>
          </a:ln>
          <a:effectLst/>
        </p:spPr>
        <p:txBody>
          <a:bodyPr wrap="none"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mn-lt"/>
                <a:cs typeface="Lucida Sans Unicode" pitchFamily="32" charset="0"/>
              </a:rPr>
              <a:t>La misura prevede:</a:t>
            </a:r>
          </a:p>
          <a:p>
            <a:pPr>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mn-lt"/>
                <a:cs typeface="Lucida Sans Unicode" pitchFamily="32" charset="0"/>
              </a:rPr>
              <a:t>  per l’</a:t>
            </a:r>
            <a:r>
              <a:rPr lang="it-IT" b="1" dirty="0">
                <a:solidFill>
                  <a:srgbClr val="000000"/>
                </a:solidFill>
                <a:latin typeface="+mn-lt"/>
                <a:cs typeface="Lucida Sans Unicode" pitchFamily="32" charset="0"/>
              </a:rPr>
              <a:t>ente promotore</a:t>
            </a:r>
            <a:r>
              <a:rPr lang="it-IT" dirty="0">
                <a:solidFill>
                  <a:srgbClr val="000000"/>
                </a:solidFill>
                <a:latin typeface="+mn-lt"/>
                <a:cs typeface="Lucida Sans Unicode" pitchFamily="32" charset="0"/>
              </a:rPr>
              <a:t> una remunerazione a costi standard a risultato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i="1" dirty="0">
                <a:solidFill>
                  <a:srgbClr val="000000"/>
                </a:solidFill>
                <a:latin typeface="+mn-lt"/>
                <a:cs typeface="Lucida Sans Unicode" pitchFamily="32" charset="0"/>
              </a:rPr>
              <a:t>(il 50% da erogare a metà percorso e il 50% a completamento del periodo di tirocinio)</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mn-lt"/>
                <a:cs typeface="Lucida Sans Unicode" pitchFamily="32" charset="0"/>
              </a:rPr>
              <a:t> secondo la seguente tabella:</a:t>
            </a:r>
          </a:p>
        </p:txBody>
      </p:sp>
      <p:pic>
        <p:nvPicPr>
          <p:cNvPr id="29701" name="Picture 4"/>
          <p:cNvPicPr>
            <a:picLocks noChangeAspect="1" noChangeArrowheads="1"/>
          </p:cNvPicPr>
          <p:nvPr/>
        </p:nvPicPr>
        <p:blipFill>
          <a:blip r:embed="rId3" cstate="print"/>
          <a:srcRect/>
          <a:stretch>
            <a:fillRect/>
          </a:stretch>
        </p:blipFill>
        <p:spPr bwMode="auto">
          <a:xfrm>
            <a:off x="395288" y="3213100"/>
            <a:ext cx="8177212" cy="1216025"/>
          </a:xfrm>
          <a:prstGeom prst="rect">
            <a:avLst/>
          </a:prstGeom>
          <a:noFill/>
          <a:ln w="9525">
            <a:noFill/>
            <a:round/>
            <a:headEnd/>
            <a:tailEnd/>
          </a:ln>
        </p:spPr>
      </p:pic>
      <p:sp>
        <p:nvSpPr>
          <p:cNvPr id="3" name="Rectangle 5"/>
          <p:cNvSpPr>
            <a:spLocks noChangeArrowheads="1"/>
          </p:cNvSpPr>
          <p:nvPr/>
        </p:nvSpPr>
        <p:spPr bwMode="auto">
          <a:xfrm>
            <a:off x="395288" y="4851400"/>
            <a:ext cx="8497887" cy="1817688"/>
          </a:xfrm>
          <a:prstGeom prst="rect">
            <a:avLst/>
          </a:prstGeom>
          <a:noFill/>
          <a:ln w="9525" cap="flat">
            <a:noFill/>
            <a:round/>
            <a:headEnd/>
            <a:tailEnd/>
          </a:ln>
          <a:effectLst/>
        </p:spPr>
        <p:txBody>
          <a:bodyPr lIns="90000" tIns="46800" rIns="90000" bIns="46800">
            <a:spAutoFit/>
          </a:bodyPr>
          <a:lstStyle/>
          <a:p>
            <a:pPr>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FFFFFF"/>
                </a:solidFill>
                <a:latin typeface="Calibri" charset="0"/>
                <a:cs typeface="Lucida Sans Unicode" pitchFamily="32" charset="0"/>
              </a:rPr>
              <a:t> </a:t>
            </a:r>
            <a:r>
              <a:rPr lang="it-IT" dirty="0">
                <a:solidFill>
                  <a:srgbClr val="000000"/>
                </a:solidFill>
                <a:latin typeface="Calibri" charset="0"/>
                <a:cs typeface="Lucida Sans Unicode" pitchFamily="32" charset="0"/>
              </a:rPr>
              <a:t>per  il </a:t>
            </a:r>
            <a:r>
              <a:rPr lang="it-IT" b="1" dirty="0">
                <a:solidFill>
                  <a:srgbClr val="000000"/>
                </a:solidFill>
                <a:latin typeface="Calibri" charset="0"/>
                <a:cs typeface="Lucida Sans Unicode" pitchFamily="32" charset="0"/>
              </a:rPr>
              <a:t>tirocinante</a:t>
            </a:r>
            <a:r>
              <a:rPr lang="it-IT" dirty="0">
                <a:solidFill>
                  <a:srgbClr val="000000"/>
                </a:solidFill>
                <a:latin typeface="Calibri" charset="0"/>
                <a:cs typeface="Lucida Sans Unicode" pitchFamily="32" charset="0"/>
              </a:rPr>
              <a:t>.</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una </a:t>
            </a:r>
            <a:r>
              <a:rPr lang="it-IT" b="1" dirty="0">
                <a:solidFill>
                  <a:srgbClr val="000000"/>
                </a:solidFill>
                <a:latin typeface="Calibri" charset="0"/>
                <a:cs typeface="Lucida Sans Unicode" pitchFamily="32" charset="0"/>
              </a:rPr>
              <a:t>indennità </a:t>
            </a:r>
            <a:r>
              <a:rPr lang="it-IT" dirty="0">
                <a:solidFill>
                  <a:srgbClr val="000000"/>
                </a:solidFill>
                <a:latin typeface="Calibri" charset="0"/>
                <a:cs typeface="Lucida Sans Unicode" pitchFamily="32" charset="0"/>
              </a:rPr>
              <a:t>di partecipazione fino a </a:t>
            </a:r>
            <a:r>
              <a:rPr lang="it-IT" b="1" dirty="0">
                <a:solidFill>
                  <a:srgbClr val="000000"/>
                </a:solidFill>
                <a:latin typeface="Calibri" charset="0"/>
                <a:cs typeface="Lucida Sans Unicode" pitchFamily="32" charset="0"/>
              </a:rPr>
              <a:t>500 € mensili  e per un </a:t>
            </a:r>
            <a:r>
              <a:rPr lang="it-IT" b="1" dirty="0" err="1">
                <a:solidFill>
                  <a:srgbClr val="000000"/>
                </a:solidFill>
                <a:latin typeface="Calibri" charset="0"/>
                <a:cs typeface="Lucida Sans Unicode" pitchFamily="32" charset="0"/>
              </a:rPr>
              <a:t>max</a:t>
            </a:r>
            <a:r>
              <a:rPr lang="it-IT" b="1" dirty="0">
                <a:solidFill>
                  <a:srgbClr val="000000"/>
                </a:solidFill>
                <a:latin typeface="Calibri" charset="0"/>
                <a:cs typeface="Lucida Sans Unicode" pitchFamily="32" charset="0"/>
              </a:rPr>
              <a:t> di 3.000 </a:t>
            </a:r>
            <a:r>
              <a:rPr lang="it-IT" dirty="0">
                <a:solidFill>
                  <a:srgbClr val="000000"/>
                </a:solidFill>
                <a:latin typeface="Calibri" charset="0"/>
                <a:cs typeface="Lucida Sans Unicode" pitchFamily="32" charset="0"/>
              </a:rPr>
              <a:t>€ in tutto il periodo (€ 6.000 per disabili e persone svantaggiate).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un </a:t>
            </a:r>
            <a:r>
              <a:rPr lang="it-IT" b="1" dirty="0">
                <a:solidFill>
                  <a:srgbClr val="000000"/>
                </a:solidFill>
                <a:latin typeface="Calibri" charset="0"/>
                <a:cs typeface="Lucida Sans Unicode" pitchFamily="32" charset="0"/>
              </a:rPr>
              <a:t>rimborso per la mobilità geografica </a:t>
            </a:r>
            <a:r>
              <a:rPr lang="it-IT" dirty="0">
                <a:solidFill>
                  <a:srgbClr val="000000"/>
                </a:solidFill>
                <a:latin typeface="Calibri" charset="0"/>
                <a:cs typeface="Lucida Sans Unicode" pitchFamily="32" charset="0"/>
              </a:rPr>
              <a:t>( secondo le tabelle CE dei programmi di mobilità e della normativa nazionale).</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000000"/>
              </a:solidFill>
              <a:latin typeface="Calibri" charset="0"/>
              <a:cs typeface="Lucida Sans Unicode" pitchFamily="32" charset="0"/>
            </a:endParaRPr>
          </a:p>
          <a:p>
            <a:pPr marL="741363" lvl="1" indent="-282575">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000000"/>
              </a:solidFill>
              <a:latin typeface="Calibri" charset="0"/>
              <a:cs typeface="Lucida Sans Unicode"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30723"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Servizio Civile</a:t>
            </a:r>
          </a:p>
        </p:txBody>
      </p:sp>
      <p:sp>
        <p:nvSpPr>
          <p:cNvPr id="30724" name="Rectangle 3"/>
          <p:cNvSpPr>
            <a:spLocks noChangeArrowheads="1"/>
          </p:cNvSpPr>
          <p:nvPr/>
        </p:nvSpPr>
        <p:spPr bwMode="auto">
          <a:xfrm>
            <a:off x="395288" y="2030413"/>
            <a:ext cx="8320087" cy="3541712"/>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Le azioni previste dalla misura consistono nella realizzazione e inserimento dei volontari in percorsi/progetti di servizio civile nazionale riconducibile a diversi settori quali: assistenza, protezione civile, ambiente, patrimonio artistico e culturale, educazione e promozione culturale, servizio civile all’estero.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a:solidFill>
                  <a:srgbClr val="000000"/>
                </a:solidFill>
              </a:rPr>
              <a:t>Giovani 18 – 28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Durata:  </a:t>
            </a:r>
            <a:r>
              <a:rPr lang="it-IT">
                <a:solidFill>
                  <a:srgbClr val="000000"/>
                </a:solidFill>
              </a:rPr>
              <a:t>12 mesi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Le azioni verranno realizzate dagli </a:t>
            </a:r>
            <a:r>
              <a:rPr lang="it-IT" b="1">
                <a:solidFill>
                  <a:srgbClr val="000000"/>
                </a:solidFill>
              </a:rPr>
              <a:t>enti di servizio civile </a:t>
            </a:r>
            <a:r>
              <a:rPr lang="it-IT">
                <a:solidFill>
                  <a:srgbClr val="000000"/>
                </a:solidFill>
              </a:rPr>
              <a:t>che a seguito di avviso nazionale predisporranno i progetti a cui i giovani possono partecipare.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31747"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chemeClr val="tx1"/>
                </a:solidFill>
              </a:rPr>
              <a:t>Sostegno all’autoimpiego e all’autoimprenditorialità</a:t>
            </a:r>
          </a:p>
        </p:txBody>
      </p:sp>
      <p:sp>
        <p:nvSpPr>
          <p:cNvPr id="28675" name="Rectangle 3"/>
          <p:cNvSpPr>
            <a:spLocks noChangeArrowheads="1"/>
          </p:cNvSpPr>
          <p:nvPr/>
        </p:nvSpPr>
        <p:spPr bwMode="auto">
          <a:xfrm>
            <a:off x="395288" y="1838325"/>
            <a:ext cx="8320087" cy="4033838"/>
          </a:xfrm>
          <a:prstGeom prst="rect">
            <a:avLst/>
          </a:prstGeom>
          <a:noFill/>
          <a:ln w="9525" cap="flat">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Nello specifico la misura prevede, per i giovani che dimostrano attitudine “imprenditoriale”, le </a:t>
            </a:r>
            <a:r>
              <a:rPr lang="it-IT" dirty="0">
                <a:solidFill>
                  <a:schemeClr val="tx1"/>
                </a:solidFill>
                <a:latin typeface="Calibri" charset="0"/>
                <a:cs typeface="Lucida Sans Unicode" pitchFamily="32" charset="0"/>
              </a:rPr>
              <a:t>seguenti attività di: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tx1"/>
                </a:solidFill>
                <a:latin typeface="Calibri" charset="0"/>
                <a:cs typeface="Lucida Sans Unicode" pitchFamily="32" charset="0"/>
              </a:rPr>
              <a:t>percorsi di formazione imprenditoriale sul business </a:t>
            </a:r>
            <a:r>
              <a:rPr lang="it-IT" dirty="0" err="1">
                <a:solidFill>
                  <a:schemeClr val="tx1"/>
                </a:solidFill>
                <a:latin typeface="Calibri" charset="0"/>
                <a:cs typeface="Lucida Sans Unicode" pitchFamily="32" charset="0"/>
              </a:rPr>
              <a:t>plan</a:t>
            </a:r>
            <a:r>
              <a:rPr lang="it-IT" dirty="0">
                <a:solidFill>
                  <a:schemeClr val="tx1"/>
                </a:solidFill>
                <a:latin typeface="Calibri" charset="0"/>
                <a:cs typeface="Lucida Sans Unicode" pitchFamily="32" charset="0"/>
              </a:rPr>
              <a:t>;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tx1"/>
                </a:solidFill>
                <a:latin typeface="Calibri" charset="0"/>
                <a:cs typeface="Lucida Sans Unicode" pitchFamily="32" charset="0"/>
              </a:rPr>
              <a:t>assistenza personalizzata per la stesura del business </a:t>
            </a:r>
            <a:r>
              <a:rPr lang="it-IT" dirty="0" err="1">
                <a:solidFill>
                  <a:schemeClr val="tx1"/>
                </a:solidFill>
                <a:latin typeface="Calibri" charset="0"/>
                <a:cs typeface="Lucida Sans Unicode" pitchFamily="32" charset="0"/>
              </a:rPr>
              <a:t>plan</a:t>
            </a:r>
            <a:r>
              <a:rPr lang="it-IT" dirty="0">
                <a:solidFill>
                  <a:schemeClr val="tx1"/>
                </a:solidFill>
                <a:latin typeface="Calibri" charset="0"/>
                <a:cs typeface="Lucida Sans Unicode" pitchFamily="32" charset="0"/>
              </a:rPr>
              <a:t>;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tx1"/>
                </a:solidFill>
                <a:latin typeface="Calibri" charset="0"/>
                <a:cs typeface="Lucida Sans Unicode" pitchFamily="32" charset="0"/>
              </a:rPr>
              <a:t>servizi per l’accesso al credito e alla </a:t>
            </a:r>
            <a:r>
              <a:rPr lang="it-IT" dirty="0" err="1">
                <a:solidFill>
                  <a:schemeClr val="tx1"/>
                </a:solidFill>
                <a:latin typeface="Calibri" charset="0"/>
                <a:cs typeface="Lucida Sans Unicode" pitchFamily="32" charset="0"/>
              </a:rPr>
              <a:t>finanziabilità</a:t>
            </a:r>
            <a:r>
              <a:rPr lang="it-IT" dirty="0">
                <a:solidFill>
                  <a:schemeClr val="tx1"/>
                </a:solidFill>
                <a:latin typeface="Calibri" charset="0"/>
                <a:cs typeface="Lucida Sans Unicode" pitchFamily="32" charset="0"/>
              </a:rPr>
              <a:t>;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tx1"/>
                </a:solidFill>
                <a:latin typeface="Calibri" charset="0"/>
                <a:cs typeface="Lucida Sans Unicode" pitchFamily="32" charset="0"/>
              </a:rPr>
              <a:t>servizio a sostegno della costituzione dell’impresa; </a:t>
            </a:r>
          </a:p>
          <a:p>
            <a:pPr marL="741363" lvl="1" indent="-284163">
              <a:buFont typeface="Wingdings" pitchFamily="2" charset="2"/>
              <a:buChar char="q"/>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tx1"/>
                </a:solidFill>
                <a:latin typeface="Calibri" charset="0"/>
                <a:cs typeface="Lucida Sans Unicode" pitchFamily="32" charset="0"/>
              </a:rPr>
              <a:t>servizio di supporto allo start up. </a:t>
            </a:r>
          </a:p>
          <a:p>
            <a:pPr marL="0" lvl="1" indent="0">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chemeClr val="tx1"/>
              </a:solidFill>
              <a:latin typeface="Calibri" charset="0"/>
              <a:cs typeface="Lucida Sans Unicode" pitchFamily="32" charset="0"/>
            </a:endParaRPr>
          </a:p>
          <a:p>
            <a:pPr marL="0" lvl="1" indent="0" algn="just">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chemeClr val="tx1"/>
                </a:solidFill>
                <a:latin typeface="Calibri" charset="0"/>
                <a:cs typeface="Lucida Sans Unicode" pitchFamily="32" charset="0"/>
              </a:rPr>
              <a:t>La Regione Siciliana ha previsto di creare un  </a:t>
            </a:r>
            <a:r>
              <a:rPr lang="it-IT" i="1" u="sng" dirty="0">
                <a:solidFill>
                  <a:schemeClr val="tx1"/>
                </a:solidFill>
                <a:latin typeface="Calibri" charset="0"/>
                <a:cs typeface="Lucida Sans Unicode" pitchFamily="32" charset="0"/>
              </a:rPr>
              <a:t>fondo di garanzia per l’accesso al credito </a:t>
            </a:r>
            <a:r>
              <a:rPr lang="it-IT" dirty="0">
                <a:solidFill>
                  <a:schemeClr val="tx1"/>
                </a:solidFill>
                <a:latin typeface="Calibri" charset="0"/>
                <a:cs typeface="Lucida Sans Unicode" pitchFamily="32" charset="0"/>
              </a:rPr>
              <a:t>che potrà finanziare  fino a </a:t>
            </a:r>
            <a:r>
              <a:rPr lang="it-IT" b="1" dirty="0">
                <a:solidFill>
                  <a:srgbClr val="FF0000"/>
                </a:solidFill>
                <a:latin typeface="Calibri" charset="0"/>
                <a:cs typeface="Lucida Sans Unicode" pitchFamily="32" charset="0"/>
              </a:rPr>
              <a:t>€ 25.000.</a:t>
            </a:r>
          </a:p>
          <a:p>
            <a:pPr marL="0" lvl="1" indent="0">
              <a:buClrTx/>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Target:  </a:t>
            </a:r>
            <a:r>
              <a:rPr lang="it-IT" dirty="0">
                <a:solidFill>
                  <a:srgbClr val="000000"/>
                </a:solidFill>
                <a:latin typeface="Calibri" charset="0"/>
                <a:cs typeface="Lucida Sans Unicode" pitchFamily="32" charset="0"/>
              </a:rPr>
              <a:t>Giovani 18 – 29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Questa misura è promossa  con procedura “</a:t>
            </a:r>
            <a:r>
              <a:rPr lang="it-IT" i="1" dirty="0">
                <a:solidFill>
                  <a:srgbClr val="000000"/>
                </a:solidFill>
                <a:latin typeface="Calibri" charset="0"/>
                <a:cs typeface="Lucida Sans Unicode" pitchFamily="32" charset="0"/>
              </a:rPr>
              <a:t>a sportello</a:t>
            </a:r>
            <a:r>
              <a:rPr lang="it-IT" dirty="0">
                <a:solidFill>
                  <a:srgbClr val="000000"/>
                </a:solidFill>
                <a:latin typeface="Calibri" charset="0"/>
                <a:cs typeface="Lucida Sans Unicode" pitchFamily="32" charset="0"/>
              </a:rPr>
              <a:t>” e attuata da </a:t>
            </a:r>
            <a:r>
              <a:rPr lang="it-IT" b="1" dirty="0">
                <a:solidFill>
                  <a:srgbClr val="000000"/>
                </a:solidFill>
                <a:latin typeface="Calibri" charset="0"/>
                <a:cs typeface="Lucida Sans Unicode" pitchFamily="32" charset="0"/>
              </a:rPr>
              <a:t>Sviluppo Italia Sicilia.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32771"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chemeClr val="tx1"/>
                </a:solidFill>
              </a:rPr>
              <a:t>Mobilità professionale transnazionale e territoriale</a:t>
            </a:r>
          </a:p>
        </p:txBody>
      </p:sp>
      <p:sp>
        <p:nvSpPr>
          <p:cNvPr id="32772" name="Rectangle 3"/>
          <p:cNvSpPr>
            <a:spLocks noChangeArrowheads="1"/>
          </p:cNvSpPr>
          <p:nvPr/>
        </p:nvSpPr>
        <p:spPr bwMode="auto">
          <a:xfrm>
            <a:off x="395288" y="1838325"/>
            <a:ext cx="8320087" cy="4279900"/>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La misura prevede  con procedura “a sportello” la partecipazione a progetti di mobilità con il coinvolgimento della rete EURES  nell’erogazione di servizi  per promuovere l’incrocio D/O dei giovani in Europa.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chemeClr val="tx1"/>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E’ prevista  l’assegnazione di una Indennità per la mobilità (copertura dei costi di viaggio e alloggio): parametrata sulla base della attuali tabelle CE dei programmi di mobilità e sulla normativa nazionale.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a:solidFill>
                  <a:srgbClr val="000000"/>
                </a:solidFill>
              </a:rPr>
              <a:t>Giovani 18 – 29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Durata</a:t>
            </a:r>
            <a:r>
              <a:rPr lang="it-IT" b="1">
                <a:solidFill>
                  <a:schemeClr val="tx1"/>
                </a:solidFill>
              </a:rPr>
              <a:t>:   </a:t>
            </a:r>
            <a:r>
              <a:rPr lang="it-IT">
                <a:solidFill>
                  <a:schemeClr val="tx1"/>
                </a:solidFill>
              </a:rPr>
              <a:t>6 mesi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Questa </a:t>
            </a:r>
            <a:r>
              <a:rPr lang="it-IT">
                <a:solidFill>
                  <a:schemeClr val="tx1"/>
                </a:solidFill>
              </a:rPr>
              <a:t>misura vede il coinvolgimento dei </a:t>
            </a:r>
            <a:r>
              <a:rPr lang="it-IT" b="1">
                <a:solidFill>
                  <a:schemeClr val="tx1"/>
                </a:solidFill>
              </a:rPr>
              <a:t>Centri per l’Impiego </a:t>
            </a:r>
            <a:r>
              <a:rPr lang="it-IT">
                <a:solidFill>
                  <a:schemeClr val="tx1"/>
                </a:solidFill>
              </a:rPr>
              <a:t>(CPI) e la partecipazione degli operatori dello </a:t>
            </a:r>
            <a:r>
              <a:rPr lang="it-IT" b="1">
                <a:solidFill>
                  <a:schemeClr val="tx1"/>
                </a:solidFill>
              </a:rPr>
              <a:t>sportello EURES </a:t>
            </a:r>
            <a:r>
              <a:rPr lang="it-IT">
                <a:solidFill>
                  <a:schemeClr val="tx1"/>
                </a:solidFill>
              </a:rPr>
              <a:t>della Regione Siciliana, nonché il coinvolgimento delle università che hanno sede nel territorio regionale</a:t>
            </a:r>
            <a:r>
              <a:rPr lang="it-IT"/>
              <a:t>. </a:t>
            </a:r>
            <a:endParaRPr lang="it-IT">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dirty="0">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33795"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chemeClr val="tx1"/>
                </a:solidFill>
              </a:rPr>
              <a:t>Bonus occupazionale</a:t>
            </a:r>
          </a:p>
        </p:txBody>
      </p:sp>
      <p:sp>
        <p:nvSpPr>
          <p:cNvPr id="33796" name="Rectangle 3"/>
          <p:cNvSpPr>
            <a:spLocks noChangeArrowheads="1"/>
          </p:cNvSpPr>
          <p:nvPr/>
        </p:nvSpPr>
        <p:spPr bwMode="auto">
          <a:xfrm>
            <a:off x="395288" y="1838325"/>
            <a:ext cx="8320087" cy="5019675"/>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La misura prevede il riconoscimento ed erogazione di un </a:t>
            </a:r>
            <a:r>
              <a:rPr lang="it-IT" b="1">
                <a:solidFill>
                  <a:srgbClr val="FF4A01"/>
                </a:solidFill>
              </a:rPr>
              <a:t>bonus occupazionale </a:t>
            </a:r>
            <a:r>
              <a:rPr lang="it-IT">
                <a:solidFill>
                  <a:schemeClr val="tx1"/>
                </a:solidFill>
              </a:rPr>
              <a:t>ai datori di lavoro che, sulla base dell’intermediazione dei servizi competenti, assumano giovani under 30.</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chemeClr val="tx1"/>
                </a:solidFill>
              </a:rPr>
              <a:t>Il bonus è diversificato in funzione della tipologia di </a:t>
            </a:r>
            <a:r>
              <a:rPr lang="it-IT" b="1">
                <a:solidFill>
                  <a:schemeClr val="tx1"/>
                </a:solidFill>
              </a:rPr>
              <a:t>contratto</a:t>
            </a:r>
            <a:r>
              <a:rPr lang="it-IT">
                <a:solidFill>
                  <a:schemeClr val="tx1"/>
                </a:solidFill>
              </a:rPr>
              <a:t> con cui avviene l’assunzione del giovane e a seconda del </a:t>
            </a:r>
            <a:r>
              <a:rPr lang="it-IT" b="1" i="1">
                <a:solidFill>
                  <a:schemeClr val="tx1"/>
                </a:solidFill>
              </a:rPr>
              <a:t>profiling </a:t>
            </a:r>
            <a:r>
              <a:rPr lang="it-IT" i="1">
                <a:solidFill>
                  <a:schemeClr val="tx1"/>
                </a:solidFill>
              </a:rPr>
              <a:t>del giovane. </a:t>
            </a:r>
            <a:endParaRPr lang="it-IT">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chemeClr val="tx1"/>
                </a:solidFill>
              </a:rPr>
              <a:t>*</a:t>
            </a:r>
            <a:r>
              <a:rPr lang="it-IT" i="1">
                <a:solidFill>
                  <a:schemeClr val="tx1"/>
                </a:solidFill>
              </a:rPr>
              <a:t>In caso di lavoro a part-time (comunque superiore a 24 ore settimanali)è in percentuale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chemeClr val="tx1"/>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chemeClr val="tx1"/>
                </a:solidFill>
              </a:rPr>
              <a:t>Target:  </a:t>
            </a:r>
            <a:r>
              <a:rPr lang="it-IT">
                <a:solidFill>
                  <a:schemeClr val="tx1"/>
                </a:solidFill>
              </a:rPr>
              <a:t>Giovani 18 – 29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Questa </a:t>
            </a:r>
            <a:r>
              <a:rPr lang="it-IT">
                <a:solidFill>
                  <a:schemeClr val="tx1"/>
                </a:solidFill>
              </a:rPr>
              <a:t>misura  vede il coinvolgimento primario delle imprese e, dell’</a:t>
            </a:r>
            <a:r>
              <a:rPr lang="it-IT" b="1">
                <a:solidFill>
                  <a:schemeClr val="tx1"/>
                </a:solidFill>
              </a:rPr>
              <a:t>Istituto Nazionale della Previdenza Sociale </a:t>
            </a:r>
            <a:r>
              <a:rPr lang="it-IT">
                <a:solidFill>
                  <a:schemeClr val="tx1"/>
                </a:solidFill>
              </a:rPr>
              <a:t>(INPS) in qualità di OI del PON “Occupazione Giovani”. </a:t>
            </a:r>
          </a:p>
        </p:txBody>
      </p:sp>
      <p:pic>
        <p:nvPicPr>
          <p:cNvPr id="33797" name="Picture 3"/>
          <p:cNvPicPr>
            <a:picLocks noChangeAspect="1" noChangeArrowheads="1"/>
          </p:cNvPicPr>
          <p:nvPr/>
        </p:nvPicPr>
        <p:blipFill>
          <a:blip r:embed="rId3" cstate="print"/>
          <a:srcRect/>
          <a:stretch>
            <a:fillRect/>
          </a:stretch>
        </p:blipFill>
        <p:spPr bwMode="auto">
          <a:xfrm>
            <a:off x="468313" y="3201988"/>
            <a:ext cx="5691187" cy="17272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 Piano di Attuazione Regionale</a:t>
            </a:r>
          </a:p>
        </p:txBody>
      </p:sp>
      <p:sp>
        <p:nvSpPr>
          <p:cNvPr id="16387" name="AutoShape 2"/>
          <p:cNvSpPr>
            <a:spLocks noChangeArrowheads="1"/>
          </p:cNvSpPr>
          <p:nvPr/>
        </p:nvSpPr>
        <p:spPr bwMode="auto">
          <a:xfrm>
            <a:off x="395288" y="1341438"/>
            <a:ext cx="7921625" cy="2444750"/>
          </a:xfrm>
          <a:prstGeom prst="roundRect">
            <a:avLst>
              <a:gd name="adj" fmla="val 16667"/>
            </a:avLst>
          </a:prstGeom>
          <a:noFill/>
          <a:ln w="25560" cap="sq">
            <a:solidFill>
              <a:srgbClr val="0070C0"/>
            </a:solidFill>
            <a:miter lim="800000"/>
            <a:headEnd/>
            <a:tailEnd/>
          </a:ln>
        </p:spPr>
        <p:txBody>
          <a:bodyPr lIns="108000" tIns="108000" rIns="108000" bIns="108000" anchor="ctr"/>
          <a:lstStyle/>
          <a:p>
            <a:pPr algn="just">
              <a:lnSpc>
                <a:spcPct val="12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500">
              <a:solidFill>
                <a:srgbClr val="000000"/>
              </a:solidFill>
            </a:endParaRPr>
          </a:p>
          <a:p>
            <a:pPr algn="just">
              <a:lnSpc>
                <a:spcPct val="12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Il </a:t>
            </a:r>
            <a:r>
              <a:rPr lang="it-IT" sz="1500" b="1">
                <a:solidFill>
                  <a:srgbClr val="000000"/>
                </a:solidFill>
              </a:rPr>
              <a:t>Ministero del Lavoro </a:t>
            </a:r>
            <a:r>
              <a:rPr lang="it-IT" sz="1500">
                <a:solidFill>
                  <a:srgbClr val="000000"/>
                </a:solidFill>
              </a:rPr>
              <a:t>al fine di dare attuazione alla raccomandazione del Consiglio dell'Unione Europea del 22 aprile 2013, ha adottato il </a:t>
            </a:r>
            <a:r>
              <a:rPr lang="it-IT" sz="1500" b="1">
                <a:solidFill>
                  <a:srgbClr val="FF5001"/>
                </a:solidFill>
              </a:rPr>
              <a:t>“Piano di attuazione Italiano della Garanzia Giovani”, </a:t>
            </a:r>
            <a:r>
              <a:rPr lang="it-IT" sz="1500">
                <a:solidFill>
                  <a:srgbClr val="000000"/>
                </a:solidFill>
              </a:rPr>
              <a:t>attraverso il quale si intende raggiungere l'obiettivo di prevenire e/o contrastare il fenomeno della disoccupazione giovanile. </a:t>
            </a:r>
          </a:p>
          <a:p>
            <a:pPr algn="just">
              <a:lnSpc>
                <a:spcPct val="12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Il piano, di durata biennale (2014-2015),è finanziato con risorse del programma Youth Employment Iniziative (Y.E.I.), dal cofinanziamento statale dal F.S.E., viene attuato attraverso un Programma Operativo Nazionale (P.O.N.) di cui le Regioni costituiscono Organismi Intermedi.</a:t>
            </a:r>
          </a:p>
          <a:p>
            <a:pPr algn="just">
              <a:lnSpc>
                <a:spcPct val="12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500">
              <a:solidFill>
                <a:srgbClr val="000000"/>
              </a:solidFill>
            </a:endParaRPr>
          </a:p>
        </p:txBody>
      </p:sp>
      <p:sp>
        <p:nvSpPr>
          <p:cNvPr id="16388" name="AutoShape 3"/>
          <p:cNvSpPr>
            <a:spLocks noChangeArrowheads="1"/>
          </p:cNvSpPr>
          <p:nvPr/>
        </p:nvSpPr>
        <p:spPr bwMode="auto">
          <a:xfrm>
            <a:off x="436563" y="3929063"/>
            <a:ext cx="7921625" cy="2143125"/>
          </a:xfrm>
          <a:prstGeom prst="roundRect">
            <a:avLst>
              <a:gd name="adj" fmla="val 16667"/>
            </a:avLst>
          </a:prstGeom>
          <a:noFill/>
          <a:ln w="25560" cap="sq">
            <a:solidFill>
              <a:srgbClr val="0070C0"/>
            </a:solidFill>
            <a:miter lim="800000"/>
            <a:headEnd/>
            <a:tailEnd/>
          </a:ln>
        </p:spPr>
        <p:txBody>
          <a:bodyPr lIns="108000" tIns="108000" rIns="108000" bIns="108000" anchor="ctr"/>
          <a:lstStyle/>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500">
              <a:solidFill>
                <a:srgbClr val="000000"/>
              </a:solidFill>
            </a:endParaRP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La </a:t>
            </a:r>
            <a:r>
              <a:rPr lang="it-IT" sz="1500" b="1">
                <a:solidFill>
                  <a:srgbClr val="000000"/>
                </a:solidFill>
              </a:rPr>
              <a:t>Regione Siciliana, </a:t>
            </a:r>
            <a:r>
              <a:rPr lang="it-IT" sz="1500">
                <a:solidFill>
                  <a:srgbClr val="000000"/>
                </a:solidFill>
              </a:rPr>
              <a:t>coerentemente con il Piano Nazionale,  ha programmato l’azione della “Garanzia Giovani” secondo le specificità del proprio contesto territoriale  attraverso l’offerta di servizi e misure specifiche per il target.</a:t>
            </a: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500">
              <a:solidFill>
                <a:srgbClr val="000000"/>
              </a:solidFill>
            </a:endParaRP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In data 13 maggio 2014 ha esitato il </a:t>
            </a:r>
            <a:r>
              <a:rPr lang="it-IT" sz="1500" b="1">
                <a:solidFill>
                  <a:srgbClr val="FF5001"/>
                </a:solidFill>
              </a:rPr>
              <a:t>Piano Regionale  Garanzia Giovani </a:t>
            </a:r>
            <a:r>
              <a:rPr lang="it-IT" sz="1500">
                <a:solidFill>
                  <a:srgbClr val="000000"/>
                </a:solidFill>
              </a:rPr>
              <a:t>e firmato la convenzione con il MLPS.</a:t>
            </a: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500">
              <a:solidFill>
                <a:srgbClr val="000000"/>
              </a:solidFill>
            </a:endParaRPr>
          </a:p>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5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quarter" idx="10"/>
          </p:nvPr>
        </p:nvSpPr>
        <p:spPr/>
        <p:txBody>
          <a:bodyPr/>
          <a:lstStyle/>
          <a:p>
            <a:pPr>
              <a:defRPr/>
            </a:pPr>
            <a:r>
              <a:rPr lang="it-IT" smtClean="0"/>
              <a:t> Informazioni documento</a:t>
            </a: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arrotondato 1"/>
          <p:cNvSpPr/>
          <p:nvPr/>
        </p:nvSpPr>
        <p:spPr bwMode="auto">
          <a:xfrm>
            <a:off x="202844" y="166941"/>
            <a:ext cx="7177468" cy="813787"/>
          </a:xfrm>
          <a:prstGeom prst="roundRect">
            <a:avLst/>
          </a:prstGeom>
          <a:noFill/>
          <a:ln w="28575" cap="flat" cmpd="sng" algn="ctr">
            <a:solidFill>
              <a:srgbClr val="99CC00">
                <a:alpha val="20000"/>
              </a:srgbClr>
            </a:solidFill>
            <a:prstDash val="solid"/>
            <a:round/>
            <a:headEnd type="none" w="med" len="med"/>
            <a:tailEnd type="none" w="med" len="med"/>
          </a:ln>
          <a:effectLst>
            <a:innerShdw blurRad="63500" dist="50800" dir="2700000">
              <a:prstClr val="black">
                <a:alpha val="50000"/>
              </a:prstClr>
            </a:innerShdw>
          </a:effectLst>
        </p:spPr>
        <p:txBody>
          <a:bodyPr/>
          <a:lstStyle/>
          <a:p>
            <a:pPr algn="just">
              <a:buFont typeface="Times New Roman" pitchFamily="16" charset="0"/>
              <a:buNone/>
              <a:defRPr/>
            </a:pPr>
            <a:r>
              <a:rPr lang="it-IT" sz="2200" b="1" dirty="0">
                <a:solidFill>
                  <a:srgbClr val="D60093"/>
                </a:solidFill>
                <a:latin typeface="Trebuchet MS" panose="020B0603020202020204" pitchFamily="34" charset="0"/>
                <a:ea typeface="Lucida Sans Unicode" pitchFamily="32" charset="0"/>
                <a:cs typeface="Lucida Sans Unicode" pitchFamily="32" charset="0"/>
              </a:rPr>
              <a:t>Finanziamento della Garanzia Giovani</a:t>
            </a:r>
            <a:endParaRPr lang="it-IT" sz="2200" b="1" dirty="0">
              <a:solidFill>
                <a:srgbClr val="D60093"/>
              </a:solidFill>
              <a:latin typeface="Trebuchet MS" panose="020B0603020202020204" pitchFamily="34" charset="0"/>
              <a:ea typeface="Lucida Sans Unicode" pitchFamily="32" charset="0"/>
              <a:cs typeface="Lucida Sans Unicode" pitchFamily="32" charset="0"/>
            </a:endParaRPr>
          </a:p>
        </p:txBody>
      </p:sp>
      <p:sp>
        <p:nvSpPr>
          <p:cNvPr id="35845" name="CasellaDiTesto 3"/>
          <p:cNvSpPr txBox="1">
            <a:spLocks noChangeArrowheads="1"/>
          </p:cNvSpPr>
          <p:nvPr/>
        </p:nvSpPr>
        <p:spPr bwMode="auto">
          <a:xfrm>
            <a:off x="1331913" y="6524625"/>
            <a:ext cx="6264275" cy="339725"/>
          </a:xfrm>
          <a:prstGeom prst="rect">
            <a:avLst/>
          </a:prstGeom>
          <a:noFill/>
          <a:ln w="9525">
            <a:noFill/>
            <a:miter lim="800000"/>
            <a:headEnd/>
            <a:tailEnd/>
          </a:ln>
        </p:spPr>
        <p:txBody>
          <a:bodyPr>
            <a:spAutoFit/>
          </a:bodyPr>
          <a:lstStyle/>
          <a:p>
            <a:r>
              <a:rPr lang="it-IT" altLang="it-IT">
                <a:solidFill>
                  <a:schemeClr val="tx1"/>
                </a:solidFill>
              </a:rPr>
              <a:t>Il Piano Regionale</a:t>
            </a:r>
          </a:p>
        </p:txBody>
      </p:sp>
      <p:pic>
        <p:nvPicPr>
          <p:cNvPr id="35846" name="Picture 9" descr="C:\Users\sdipierri\AppData\Local\Microsoft\Windows\Temporary Internet Files\Content.IE5\CKNY8A86\MP900442177[1].jpg"/>
          <p:cNvPicPr>
            <a:picLocks noChangeAspect="1" noChangeArrowheads="1"/>
          </p:cNvPicPr>
          <p:nvPr/>
        </p:nvPicPr>
        <p:blipFill>
          <a:blip r:embed="rId2" cstate="print"/>
          <a:srcRect/>
          <a:stretch>
            <a:fillRect/>
          </a:stretch>
        </p:blipFill>
        <p:spPr bwMode="auto">
          <a:xfrm>
            <a:off x="7092950" y="5153025"/>
            <a:ext cx="1576388" cy="1155700"/>
          </a:xfrm>
          <a:prstGeom prst="rect">
            <a:avLst/>
          </a:prstGeom>
          <a:noFill/>
          <a:ln w="9525">
            <a:noFill/>
            <a:miter lim="800000"/>
            <a:headEnd/>
            <a:tailEnd/>
          </a:ln>
        </p:spPr>
      </p:pic>
      <p:graphicFrame>
        <p:nvGraphicFramePr>
          <p:cNvPr id="7" name="Tabella 6"/>
          <p:cNvGraphicFramePr>
            <a:graphicFrameLocks noGrp="1" noChangeAspect="1"/>
          </p:cNvGraphicFramePr>
          <p:nvPr/>
        </p:nvGraphicFramePr>
        <p:xfrm>
          <a:off x="250825" y="1052513"/>
          <a:ext cx="8281988" cy="4625975"/>
        </p:xfrm>
        <a:graphic>
          <a:graphicData uri="http://schemas.openxmlformats.org/drawingml/2006/table">
            <a:tbl>
              <a:tblPr firstRow="1" firstCol="1" bandRow="1"/>
              <a:tblGrid>
                <a:gridCol w="2088232"/>
                <a:gridCol w="1440160"/>
                <a:gridCol w="1368152"/>
                <a:gridCol w="1440160"/>
                <a:gridCol w="864096"/>
                <a:gridCol w="1080120"/>
              </a:tblGrid>
              <a:tr h="843152">
                <a:tc>
                  <a:txBody>
                    <a:bodyPr/>
                    <a:lstStyle/>
                    <a:p>
                      <a:pPr algn="ctr">
                        <a:lnSpc>
                          <a:spcPct val="115000"/>
                        </a:lnSpc>
                        <a:spcAft>
                          <a:spcPts val="0"/>
                        </a:spcAft>
                        <a:tabLst>
                          <a:tab pos="666750" algn="l"/>
                        </a:tabLst>
                      </a:pPr>
                      <a:r>
                        <a:rPr lang="it-IT" sz="1100" b="1" i="0" dirty="0" smtClean="0">
                          <a:effectLst/>
                          <a:latin typeface="Trebuchet MS" pitchFamily="34" charset="0"/>
                          <a:ea typeface="Calibri"/>
                          <a:cs typeface="Times New Roman"/>
                        </a:rPr>
                        <a:t>Iniziativa/misura</a:t>
                      </a:r>
                      <a:endParaRPr lang="it-IT" sz="1100" b="1" i="0" dirty="0">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r>
                        <a:rPr lang="it-IT" sz="1100" b="1" i="0" dirty="0" smtClean="0">
                          <a:effectLst/>
                          <a:latin typeface="Trebuchet MS" pitchFamily="34" charset="0"/>
                          <a:ea typeface="Calibri"/>
                          <a:cs typeface="Times New Roman"/>
                        </a:rPr>
                        <a:t>YEI</a:t>
                      </a:r>
                      <a:r>
                        <a:rPr lang="it-IT" sz="1100" b="1" i="0" baseline="0" dirty="0" smtClean="0">
                          <a:effectLst/>
                          <a:latin typeface="Trebuchet MS" pitchFamily="34" charset="0"/>
                          <a:ea typeface="Calibri"/>
                          <a:cs typeface="Times New Roman"/>
                        </a:rPr>
                        <a:t> </a:t>
                      </a:r>
                    </a:p>
                    <a:p>
                      <a:pPr algn="ctr">
                        <a:lnSpc>
                          <a:spcPct val="115000"/>
                        </a:lnSpc>
                        <a:spcAft>
                          <a:spcPts val="0"/>
                        </a:spcAft>
                        <a:tabLst>
                          <a:tab pos="666750" algn="l"/>
                        </a:tabLst>
                      </a:pPr>
                      <a:r>
                        <a:rPr lang="it-IT" sz="1100" b="1" i="0" dirty="0" smtClean="0">
                          <a:effectLst/>
                          <a:latin typeface="Trebuchet MS" pitchFamily="34" charset="0"/>
                          <a:ea typeface="Calibri"/>
                          <a:cs typeface="Times New Roman"/>
                        </a:rPr>
                        <a:t>(</a:t>
                      </a:r>
                      <a:r>
                        <a:rPr lang="it-IT" sz="1100" b="1" i="1" dirty="0" smtClean="0">
                          <a:effectLst/>
                          <a:latin typeface="Trebuchet MS" pitchFamily="34" charset="0"/>
                          <a:ea typeface="Calibri"/>
                          <a:cs typeface="Times New Roman"/>
                        </a:rPr>
                        <a:t>incluso </a:t>
                      </a:r>
                      <a:r>
                        <a:rPr lang="it-IT" sz="1100" b="1" i="1" dirty="0">
                          <a:effectLst/>
                          <a:latin typeface="Trebuchet MS" pitchFamily="34" charset="0"/>
                          <a:ea typeface="Calibri"/>
                          <a:cs typeface="Times New Roman"/>
                        </a:rPr>
                        <a:t>cofinanziamento FSE e nazionale)</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r>
                        <a:rPr lang="it-IT" sz="1100" b="1" i="1" dirty="0" smtClean="0">
                          <a:effectLst/>
                          <a:latin typeface="Trebuchet MS" pitchFamily="34" charset="0"/>
                          <a:ea typeface="Calibri"/>
                          <a:cs typeface="Times New Roman"/>
                        </a:rPr>
                        <a:t>Altri fondi nazionali (PAC)</a:t>
                      </a:r>
                      <a:endParaRPr lang="it-IT" sz="1100" b="1" i="1" dirty="0">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r>
                        <a:rPr lang="it-IT" sz="1100" b="1" i="1" dirty="0" smtClean="0">
                          <a:effectLst/>
                          <a:latin typeface="Trebuchet MS" pitchFamily="34" charset="0"/>
                          <a:ea typeface="Calibri"/>
                          <a:cs typeface="Times New Roman"/>
                        </a:rPr>
                        <a:t>Totale</a:t>
                      </a:r>
                      <a:endParaRPr lang="it-IT" sz="1100" b="1" i="1" dirty="0">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r>
                        <a:rPr lang="it-IT" sz="1100" b="1" i="1" dirty="0" smtClean="0">
                          <a:effectLst/>
                          <a:latin typeface="Trebuchet MS" pitchFamily="34" charset="0"/>
                          <a:ea typeface="Calibri"/>
                          <a:cs typeface="Times New Roman"/>
                        </a:rPr>
                        <a:t>N. Beneficiari previsto</a:t>
                      </a:r>
                      <a:endParaRPr lang="it-IT" sz="1100" b="1" i="1" dirty="0">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r>
                        <a:rPr lang="it-IT" sz="1100" b="1" i="1" dirty="0" smtClean="0">
                          <a:effectLst/>
                          <a:latin typeface="Trebuchet MS" pitchFamily="34" charset="0"/>
                          <a:ea typeface="Calibri"/>
                          <a:cs typeface="Times New Roman"/>
                        </a:rPr>
                        <a:t>Costo per beneficiario</a:t>
                      </a:r>
                      <a:endParaRPr lang="it-IT" sz="1100" b="1" i="1" dirty="0">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447320">
                <a:tc>
                  <a:txBody>
                    <a:bodyPr/>
                    <a:lstStyle/>
                    <a:p>
                      <a:pPr marL="0" lvl="0" indent="0" algn="l">
                        <a:lnSpc>
                          <a:spcPct val="150000"/>
                        </a:lnSpc>
                        <a:spcAft>
                          <a:spcPts val="0"/>
                        </a:spcAft>
                        <a:buFont typeface="+mj-lt"/>
                        <a:buNone/>
                        <a:tabLst>
                          <a:tab pos="201295" algn="l"/>
                        </a:tabLst>
                      </a:pPr>
                      <a:r>
                        <a:rPr lang="it-IT" sz="1100" b="0" dirty="0" smtClean="0">
                          <a:solidFill>
                            <a:schemeClr val="tx1"/>
                          </a:solidFill>
                          <a:effectLst/>
                          <a:latin typeface="Trebuchet MS" pitchFamily="34" charset="0"/>
                          <a:ea typeface="Calibri"/>
                          <a:cs typeface="Times New Roman"/>
                        </a:rPr>
                        <a:t> 1.Accoglienza,presa </a:t>
                      </a:r>
                      <a:r>
                        <a:rPr lang="it-IT" sz="1100" b="0" dirty="0">
                          <a:solidFill>
                            <a:schemeClr val="tx1"/>
                          </a:solidFill>
                          <a:effectLst/>
                          <a:latin typeface="Trebuchet MS" pitchFamily="34" charset="0"/>
                          <a:ea typeface="Calibri"/>
                          <a:cs typeface="Times New Roman"/>
                        </a:rPr>
                        <a:t>in carico e orientamento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42.000.000,00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tabLst>
                          <a:tab pos="666750" algn="l"/>
                        </a:tabLst>
                      </a:pP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666750" algn="l"/>
                        </a:tabLst>
                        <a:defRPr/>
                      </a:pPr>
                      <a:r>
                        <a:rPr lang="it-IT" sz="1100" b="0" dirty="0" smtClean="0">
                          <a:solidFill>
                            <a:schemeClr val="tx1"/>
                          </a:solidFill>
                          <a:effectLst/>
                          <a:latin typeface="Trebuchet MS" pitchFamily="34" charset="0"/>
                          <a:ea typeface="Calibri"/>
                          <a:cs typeface="Arial"/>
                        </a:rPr>
                        <a:t>€ 42.000.000,00</a:t>
                      </a:r>
                      <a:endParaRPr lang="it-IT" sz="1100" b="0" dirty="0" smtClean="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666750" algn="l"/>
                        </a:tabLst>
                        <a:defRPr/>
                      </a:pPr>
                      <a:r>
                        <a:rPr lang="it-IT" sz="1100" b="0" dirty="0" smtClean="0">
                          <a:solidFill>
                            <a:schemeClr val="tx1"/>
                          </a:solidFill>
                          <a:effectLst/>
                          <a:latin typeface="Trebuchet MS" pitchFamily="34" charset="0"/>
                          <a:ea typeface="Calibri"/>
                          <a:cs typeface="Times New Roman"/>
                        </a:rPr>
                        <a:t>150.000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666750" algn="l"/>
                        </a:tabLst>
                        <a:defRPr/>
                      </a:pPr>
                      <a:r>
                        <a:rPr lang="it-IT" sz="1100" b="0" dirty="0" smtClean="0">
                          <a:solidFill>
                            <a:schemeClr val="tx1"/>
                          </a:solidFill>
                          <a:effectLst/>
                          <a:latin typeface="Trebuchet MS" pitchFamily="34" charset="0"/>
                          <a:ea typeface="Calibri"/>
                          <a:cs typeface="Times New Roman"/>
                        </a:rPr>
                        <a:t>€ 280,00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342944">
                <a:tc>
                  <a:txBody>
                    <a:bodyPr/>
                    <a:lstStyle/>
                    <a:p>
                      <a:pPr algn="l">
                        <a:lnSpc>
                          <a:spcPct val="115000"/>
                        </a:lnSpc>
                        <a:spcAft>
                          <a:spcPts val="0"/>
                        </a:spcAft>
                      </a:pPr>
                      <a:r>
                        <a:rPr lang="it-IT" sz="1100" b="0" dirty="0" smtClean="0">
                          <a:solidFill>
                            <a:schemeClr val="tx1"/>
                          </a:solidFill>
                          <a:effectLst/>
                          <a:latin typeface="Trebuchet MS" pitchFamily="34" charset="0"/>
                          <a:ea typeface="Calibri"/>
                          <a:cs typeface="Arial"/>
                        </a:rPr>
                        <a:t> 2</a:t>
                      </a: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Formazione mirata all’inserimento lavorativo</a:t>
                      </a:r>
                      <a:endParaRPr lang="it-IT" sz="1100" b="0" dirty="0">
                        <a:solidFill>
                          <a:schemeClr val="tx1"/>
                        </a:solidFill>
                        <a:effectLst/>
                        <a:latin typeface="Trebuchet MS" pitchFamily="34"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56.000.000,00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0" dirty="0" smtClean="0">
                          <a:solidFill>
                            <a:schemeClr val="tx1"/>
                          </a:solidFill>
                          <a:effectLst/>
                          <a:latin typeface="Trebuchet MS" pitchFamily="34" charset="0"/>
                          <a:ea typeface="Calibri"/>
                          <a:cs typeface="Arial"/>
                        </a:rPr>
                        <a:t>€ 56.000.000,00</a:t>
                      </a:r>
                      <a:endParaRPr lang="it-IT" sz="1100" b="0" dirty="0" smtClean="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0" dirty="0" smtClean="0">
                          <a:solidFill>
                            <a:schemeClr val="tx1"/>
                          </a:solidFill>
                          <a:effectLst/>
                          <a:latin typeface="Trebuchet MS" pitchFamily="34" charset="0"/>
                          <a:ea typeface="Calibri"/>
                          <a:cs typeface="Times New Roman"/>
                        </a:rPr>
                        <a:t>8.863</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0" dirty="0" smtClean="0">
                          <a:solidFill>
                            <a:schemeClr val="tx1"/>
                          </a:solidFill>
                          <a:effectLst/>
                          <a:latin typeface="Trebuchet MS" pitchFamily="34" charset="0"/>
                          <a:ea typeface="Calibri"/>
                          <a:cs typeface="Times New Roman"/>
                        </a:rPr>
                        <a:t>€ 4.738,00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366544">
                <a:tc>
                  <a:txBody>
                    <a:bodyPr/>
                    <a:lstStyle/>
                    <a:p>
                      <a:pPr marL="0" algn="l"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3.Accompagnamento al</a:t>
                      </a:r>
                      <a:r>
                        <a:rPr lang="it-IT" sz="1100" b="0" u="none" kern="1200" baseline="0" dirty="0" smtClean="0">
                          <a:solidFill>
                            <a:schemeClr val="tx1"/>
                          </a:solidFill>
                          <a:latin typeface="Trebuchet MS" pitchFamily="34" charset="0"/>
                          <a:ea typeface="+mn-ea"/>
                          <a:cs typeface="+mn-cs"/>
                        </a:rPr>
                        <a:t> </a:t>
                      </a:r>
                      <a:r>
                        <a:rPr lang="it-IT" sz="1100" b="0" u="none" kern="1200" dirty="0" smtClean="0">
                          <a:solidFill>
                            <a:schemeClr val="tx1"/>
                          </a:solidFill>
                          <a:latin typeface="Trebuchet MS" pitchFamily="34" charset="0"/>
                          <a:ea typeface="+mn-ea"/>
                          <a:cs typeface="+mn-cs"/>
                        </a:rPr>
                        <a:t>lavoro</a:t>
                      </a:r>
                      <a:endParaRPr lang="it-IT" sz="1100" b="0" u="none" kern="1200" dirty="0">
                        <a:solidFill>
                          <a:schemeClr val="tx1"/>
                        </a:solidFill>
                        <a:latin typeface="Trebuchet MS" pitchFamily="34" charset="0"/>
                        <a:ea typeface="+mn-ea"/>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tabLst>
                          <a:tab pos="666750" algn="l"/>
                        </a:tabLst>
                      </a:pPr>
                      <a:r>
                        <a:rPr lang="it-IT" sz="1100" b="0" u="none" kern="1200" dirty="0">
                          <a:solidFill>
                            <a:schemeClr val="tx1"/>
                          </a:solidFill>
                          <a:latin typeface="Trebuchet MS" pitchFamily="34" charset="0"/>
                          <a:ea typeface="+mn-ea"/>
                          <a:cs typeface="+mn-cs"/>
                        </a:rPr>
                        <a:t>€ </a:t>
                      </a:r>
                      <a:r>
                        <a:rPr lang="it-IT" sz="1100" b="0" u="none" kern="1200" dirty="0" smtClean="0">
                          <a:solidFill>
                            <a:schemeClr val="tx1"/>
                          </a:solidFill>
                          <a:latin typeface="Trebuchet MS" pitchFamily="34" charset="0"/>
                          <a:ea typeface="+mn-ea"/>
                          <a:cs typeface="+mn-cs"/>
                        </a:rPr>
                        <a:t>16.000.000,00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tabLst>
                          <a:tab pos="666750" algn="l"/>
                        </a:tabLst>
                      </a:pP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666750" algn="l"/>
                        </a:tabLst>
                        <a:defRPr/>
                      </a:pPr>
                      <a:r>
                        <a:rPr lang="it-IT" sz="1100" b="0" u="none" kern="1200" dirty="0" smtClean="0">
                          <a:solidFill>
                            <a:schemeClr val="tx1"/>
                          </a:solidFill>
                          <a:latin typeface="Trebuchet MS" pitchFamily="34" charset="0"/>
                          <a:ea typeface="+mn-ea"/>
                          <a:cs typeface="+mn-cs"/>
                        </a:rPr>
                        <a:t>€ 16.000.000,00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666750" algn="l"/>
                        </a:tabLst>
                        <a:defRPr/>
                      </a:pPr>
                      <a:r>
                        <a:rPr lang="it-IT" sz="1100" b="0" u="none" kern="1200" dirty="0" smtClean="0">
                          <a:solidFill>
                            <a:schemeClr val="tx1"/>
                          </a:solidFill>
                          <a:latin typeface="Trebuchet MS" pitchFamily="34" charset="0"/>
                          <a:ea typeface="+mn-ea"/>
                          <a:cs typeface="+mn-cs"/>
                        </a:rPr>
                        <a:t>16.000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666750" algn="l"/>
                        </a:tabLst>
                        <a:defRPr/>
                      </a:pPr>
                      <a:r>
                        <a:rPr lang="it-IT" sz="1100" b="0" u="none" kern="1200" dirty="0" smtClean="0">
                          <a:solidFill>
                            <a:schemeClr val="tx1"/>
                          </a:solidFill>
                          <a:latin typeface="Trebuchet MS" pitchFamily="34" charset="0"/>
                          <a:ea typeface="+mn-ea"/>
                          <a:cs typeface="+mn-cs"/>
                        </a:rPr>
                        <a:t>€ 1.000,00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342944">
                <a:tc>
                  <a:txBody>
                    <a:bodyPr/>
                    <a:lstStyle/>
                    <a:p>
                      <a:pPr algn="l">
                        <a:lnSpc>
                          <a:spcPct val="115000"/>
                        </a:lnSpc>
                        <a:spcAft>
                          <a:spcPts val="0"/>
                        </a:spcAft>
                      </a:pPr>
                      <a:r>
                        <a:rPr lang="it-IT" sz="1100" b="0" dirty="0" smtClean="0">
                          <a:solidFill>
                            <a:schemeClr val="tx1"/>
                          </a:solidFill>
                          <a:effectLst/>
                          <a:latin typeface="Trebuchet MS" pitchFamily="34" charset="0"/>
                          <a:ea typeface="Calibri"/>
                          <a:cs typeface="Arial"/>
                        </a:rPr>
                        <a:t> 4</a:t>
                      </a:r>
                      <a:r>
                        <a:rPr lang="it-IT" sz="1100" b="0" dirty="0">
                          <a:solidFill>
                            <a:schemeClr val="tx1"/>
                          </a:solidFill>
                          <a:effectLst/>
                          <a:latin typeface="Trebuchet MS" pitchFamily="34" charset="0"/>
                          <a:ea typeface="Calibri"/>
                          <a:cs typeface="Arial"/>
                        </a:rPr>
                        <a:t>. Apprendistato </a:t>
                      </a:r>
                      <a:endParaRPr lang="it-IT" sz="1100" b="0" dirty="0">
                        <a:solidFill>
                          <a:schemeClr val="tx1"/>
                        </a:solidFill>
                        <a:effectLst/>
                        <a:latin typeface="Trebuchet MS" pitchFamily="34"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15.000.000,00 </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€ 6.000.000,00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€ 21.000.000,00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2.100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€ 10.000,00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423465">
                <a:tc>
                  <a:txBody>
                    <a:bodyPr/>
                    <a:lstStyle/>
                    <a:p>
                      <a:pPr marL="0" algn="l"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5.Tirocinio extracurriculare,</a:t>
                      </a:r>
                      <a:r>
                        <a:rPr lang="it-IT" sz="1100" b="0" u="none" kern="1200" baseline="0" dirty="0" smtClean="0">
                          <a:solidFill>
                            <a:schemeClr val="tx1"/>
                          </a:solidFill>
                          <a:latin typeface="Trebuchet MS" pitchFamily="34" charset="0"/>
                          <a:ea typeface="+mn-ea"/>
                          <a:cs typeface="+mn-cs"/>
                        </a:rPr>
                        <a:t> </a:t>
                      </a:r>
                      <a:r>
                        <a:rPr lang="it-IT" sz="1100" b="0" u="none" kern="1200" dirty="0" smtClean="0">
                          <a:solidFill>
                            <a:schemeClr val="tx1"/>
                          </a:solidFill>
                          <a:latin typeface="Trebuchet MS" pitchFamily="34" charset="0"/>
                          <a:ea typeface="+mn-ea"/>
                          <a:cs typeface="+mn-cs"/>
                        </a:rPr>
                        <a:t>anche in</a:t>
                      </a:r>
                      <a:r>
                        <a:rPr lang="it-IT" sz="1100" b="0" u="none" kern="1200" baseline="0" dirty="0" smtClean="0">
                          <a:solidFill>
                            <a:schemeClr val="tx1"/>
                          </a:solidFill>
                          <a:latin typeface="Trebuchet MS" pitchFamily="34" charset="0"/>
                          <a:ea typeface="+mn-ea"/>
                          <a:cs typeface="+mn-cs"/>
                        </a:rPr>
                        <a:t> </a:t>
                      </a:r>
                      <a:r>
                        <a:rPr lang="it-IT" sz="1100" b="0" u="none" kern="1200" dirty="0" smtClean="0">
                          <a:solidFill>
                            <a:schemeClr val="tx1"/>
                          </a:solidFill>
                          <a:latin typeface="Trebuchet MS" pitchFamily="34" charset="0"/>
                          <a:ea typeface="+mn-ea"/>
                          <a:cs typeface="+mn-cs"/>
                        </a:rPr>
                        <a:t>mobilità </a:t>
                      </a:r>
                      <a:r>
                        <a:rPr lang="it-IT" sz="1100" b="0" u="none" kern="1200" dirty="0">
                          <a:solidFill>
                            <a:schemeClr val="tx1"/>
                          </a:solidFill>
                          <a:latin typeface="Trebuchet MS" pitchFamily="34" charset="0"/>
                          <a:ea typeface="+mn-ea"/>
                          <a:cs typeface="+mn-cs"/>
                        </a:rPr>
                        <a:t>geografica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a:solidFill>
                            <a:schemeClr val="tx1"/>
                          </a:solidFill>
                          <a:latin typeface="Trebuchet MS" pitchFamily="34" charset="0"/>
                          <a:ea typeface="+mn-ea"/>
                          <a:cs typeface="+mn-cs"/>
                        </a:rPr>
                        <a:t>€ </a:t>
                      </a:r>
                      <a:r>
                        <a:rPr lang="it-IT" sz="1100" b="0" u="none" kern="1200" dirty="0" smtClean="0">
                          <a:solidFill>
                            <a:schemeClr val="tx1"/>
                          </a:solidFill>
                          <a:latin typeface="Trebuchet MS" pitchFamily="34" charset="0"/>
                          <a:ea typeface="+mn-ea"/>
                          <a:cs typeface="+mn-cs"/>
                        </a:rPr>
                        <a:t>10.000.000,00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€ 22.250.000,00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dirty="0" smtClean="0">
                          <a:solidFill>
                            <a:schemeClr val="tx1"/>
                          </a:solidFill>
                          <a:effectLst/>
                          <a:latin typeface="Trebuchet MS" pitchFamily="34" charset="0"/>
                          <a:ea typeface="Calibri"/>
                          <a:cs typeface="Times New Roman"/>
                        </a:rPr>
                        <a:t>€ 32.250.000,00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9.485</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€ 3.400,00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294802">
                <a:tc>
                  <a:txBody>
                    <a:bodyPr/>
                    <a:lstStyle/>
                    <a:p>
                      <a:pPr algn="l">
                        <a:lnSpc>
                          <a:spcPct val="115000"/>
                        </a:lnSpc>
                        <a:spcAft>
                          <a:spcPts val="0"/>
                        </a:spcAft>
                      </a:pPr>
                      <a:r>
                        <a:rPr lang="it-IT" sz="1100" b="0" dirty="0" smtClean="0">
                          <a:solidFill>
                            <a:schemeClr val="tx1"/>
                          </a:solidFill>
                          <a:effectLst/>
                          <a:latin typeface="Trebuchet MS" pitchFamily="34" charset="0"/>
                          <a:ea typeface="Calibri"/>
                          <a:cs typeface="Arial"/>
                        </a:rPr>
                        <a:t> 6</a:t>
                      </a:r>
                      <a:r>
                        <a:rPr lang="it-IT" sz="1100" b="0" dirty="0">
                          <a:solidFill>
                            <a:schemeClr val="tx1"/>
                          </a:solidFill>
                          <a:effectLst/>
                          <a:latin typeface="Trebuchet MS" pitchFamily="34" charset="0"/>
                          <a:ea typeface="Calibri"/>
                          <a:cs typeface="Arial"/>
                        </a:rPr>
                        <a:t>. Servizio civile</a:t>
                      </a:r>
                      <a:endParaRPr lang="it-IT" sz="1100" b="0" dirty="0">
                        <a:solidFill>
                          <a:schemeClr val="tx1"/>
                        </a:solidFill>
                        <a:effectLst/>
                        <a:latin typeface="Trebuchet MS" pitchFamily="34"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5.500.000,00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0" dirty="0" smtClean="0">
                          <a:solidFill>
                            <a:schemeClr val="tx1"/>
                          </a:solidFill>
                          <a:effectLst/>
                          <a:latin typeface="Trebuchet MS" pitchFamily="34" charset="0"/>
                          <a:ea typeface="Calibri"/>
                          <a:cs typeface="Arial"/>
                        </a:rPr>
                        <a:t>€ 5.500.000,00</a:t>
                      </a:r>
                      <a:endParaRPr lang="it-IT" sz="1100" b="0" dirty="0" smtClean="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0" dirty="0" smtClean="0">
                          <a:solidFill>
                            <a:schemeClr val="tx1"/>
                          </a:solidFill>
                          <a:effectLst/>
                          <a:latin typeface="Trebuchet MS" pitchFamily="34" charset="0"/>
                          <a:ea typeface="Calibri"/>
                          <a:cs typeface="Times New Roman"/>
                        </a:rPr>
                        <a:t>932</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0" dirty="0" smtClean="0">
                          <a:solidFill>
                            <a:schemeClr val="tx1"/>
                          </a:solidFill>
                          <a:effectLst/>
                          <a:latin typeface="Trebuchet MS" pitchFamily="34" charset="0"/>
                          <a:ea typeface="Calibri"/>
                          <a:cs typeface="Times New Roman"/>
                        </a:rPr>
                        <a:t>€ 5.900,00</a:t>
                      </a: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447320">
                <a:tc>
                  <a:txBody>
                    <a:bodyPr/>
                    <a:lstStyle/>
                    <a:p>
                      <a:pPr algn="l">
                        <a:lnSpc>
                          <a:spcPct val="150000"/>
                        </a:lnSpc>
                        <a:spcAft>
                          <a:spcPts val="0"/>
                        </a:spcAft>
                      </a:pPr>
                      <a:r>
                        <a:rPr lang="it-IT" sz="1100" b="0" dirty="0" smtClean="0">
                          <a:solidFill>
                            <a:schemeClr val="tx1"/>
                          </a:solidFill>
                          <a:effectLst/>
                          <a:latin typeface="Trebuchet MS" pitchFamily="34" charset="0"/>
                          <a:ea typeface="Calibri"/>
                          <a:cs typeface="Arial"/>
                        </a:rPr>
                        <a:t> 7</a:t>
                      </a: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Sostegno</a:t>
                      </a:r>
                      <a:r>
                        <a:rPr lang="it-IT" sz="1100" b="0" baseline="0" dirty="0" smtClean="0">
                          <a:solidFill>
                            <a:schemeClr val="tx1"/>
                          </a:solidFill>
                          <a:effectLst/>
                          <a:latin typeface="Trebuchet MS" pitchFamily="34" charset="0"/>
                          <a:ea typeface="Calibri"/>
                          <a:cs typeface="Times New Roman"/>
                        </a:rPr>
                        <a:t> </a:t>
                      </a:r>
                      <a:r>
                        <a:rPr lang="it-IT" sz="1100" b="0" dirty="0" smtClean="0">
                          <a:solidFill>
                            <a:schemeClr val="tx1"/>
                          </a:solidFill>
                          <a:effectLst/>
                          <a:latin typeface="Trebuchet MS" pitchFamily="34" charset="0"/>
                          <a:ea typeface="Calibri"/>
                          <a:cs typeface="Arial"/>
                        </a:rPr>
                        <a:t>all’autoimpiego e</a:t>
                      </a:r>
                      <a:r>
                        <a:rPr lang="it-IT" sz="1100" b="0" baseline="0" dirty="0" smtClean="0">
                          <a:solidFill>
                            <a:schemeClr val="tx1"/>
                          </a:solidFill>
                          <a:effectLst/>
                          <a:latin typeface="Trebuchet MS" pitchFamily="34" charset="0"/>
                          <a:ea typeface="Calibri"/>
                          <a:cs typeface="Times New Roman"/>
                        </a:rPr>
                        <a:t> </a:t>
                      </a:r>
                      <a:r>
                        <a:rPr lang="it-IT" sz="1100" b="0" dirty="0" smtClean="0">
                          <a:solidFill>
                            <a:schemeClr val="tx1"/>
                          </a:solidFill>
                          <a:effectLst/>
                          <a:latin typeface="Trebuchet MS" pitchFamily="34" charset="0"/>
                          <a:ea typeface="Calibri"/>
                          <a:cs typeface="Arial"/>
                        </a:rPr>
                        <a:t>all’autoimprenditorialità</a:t>
                      </a:r>
                      <a:endParaRPr lang="it-IT" sz="1100" b="0" dirty="0">
                        <a:solidFill>
                          <a:schemeClr val="tx1"/>
                        </a:solidFill>
                        <a:effectLst/>
                        <a:latin typeface="Trebuchet MS" pitchFamily="34"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20.321.388,00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€ 31.100.000,00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€ 51.421.388,00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2.056</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€ 25.000,00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525093">
                <a:tc>
                  <a:txBody>
                    <a:bodyPr/>
                    <a:lstStyle/>
                    <a:p>
                      <a:pPr algn="l">
                        <a:lnSpc>
                          <a:spcPct val="150000"/>
                        </a:lnSpc>
                        <a:spcAft>
                          <a:spcPts val="0"/>
                        </a:spcAft>
                      </a:pPr>
                      <a:r>
                        <a:rPr lang="it-IT" sz="1100" b="0" dirty="0" smtClean="0">
                          <a:solidFill>
                            <a:schemeClr val="tx1"/>
                          </a:solidFill>
                          <a:effectLst/>
                          <a:latin typeface="Trebuchet MS" pitchFamily="34" charset="0"/>
                          <a:ea typeface="Calibri"/>
                          <a:cs typeface="Arial"/>
                        </a:rPr>
                        <a:t> 8.Mobilità</a:t>
                      </a:r>
                      <a:r>
                        <a:rPr lang="it-IT" sz="1100" b="0" baseline="0" dirty="0" smtClean="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professionale</a:t>
                      </a:r>
                      <a:r>
                        <a:rPr lang="it-IT" sz="1100" b="0" baseline="0" dirty="0" smtClean="0">
                          <a:solidFill>
                            <a:schemeClr val="tx1"/>
                          </a:solidFill>
                          <a:effectLst/>
                          <a:latin typeface="Trebuchet MS" pitchFamily="34" charset="0"/>
                          <a:ea typeface="Calibri"/>
                          <a:cs typeface="Times New Roman"/>
                        </a:rPr>
                        <a:t> </a:t>
                      </a:r>
                      <a:r>
                        <a:rPr lang="it-IT" sz="1100" b="0" dirty="0" smtClean="0">
                          <a:solidFill>
                            <a:schemeClr val="tx1"/>
                          </a:solidFill>
                          <a:effectLst/>
                          <a:latin typeface="Trebuchet MS" pitchFamily="34" charset="0"/>
                          <a:ea typeface="Calibri"/>
                          <a:cs typeface="Arial"/>
                        </a:rPr>
                        <a:t>transnazionale e</a:t>
                      </a:r>
                      <a:r>
                        <a:rPr lang="it-IT" sz="1100" b="0" baseline="0" dirty="0" smtClean="0">
                          <a:solidFill>
                            <a:schemeClr val="tx1"/>
                          </a:solidFill>
                          <a:effectLst/>
                          <a:latin typeface="Trebuchet MS" pitchFamily="34" charset="0"/>
                          <a:ea typeface="Calibri"/>
                          <a:cs typeface="Times New Roman"/>
                        </a:rPr>
                        <a:t> </a:t>
                      </a:r>
                      <a:r>
                        <a:rPr lang="it-IT" sz="1100" b="0" dirty="0" smtClean="0">
                          <a:solidFill>
                            <a:schemeClr val="tx1"/>
                          </a:solidFill>
                          <a:effectLst/>
                          <a:latin typeface="Trebuchet MS" pitchFamily="34" charset="0"/>
                          <a:ea typeface="Calibri"/>
                          <a:cs typeface="Arial"/>
                        </a:rPr>
                        <a:t>territoriale</a:t>
                      </a:r>
                      <a:endParaRPr lang="it-IT" sz="1100" b="0" dirty="0">
                        <a:solidFill>
                          <a:schemeClr val="tx1"/>
                        </a:solidFill>
                        <a:effectLst/>
                        <a:latin typeface="Trebuchet MS" pitchFamily="34" charset="0"/>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a:solidFill>
                            <a:schemeClr val="tx1"/>
                          </a:solidFill>
                          <a:effectLst/>
                          <a:latin typeface="Trebuchet MS" pitchFamily="34" charset="0"/>
                          <a:ea typeface="Calibri"/>
                          <a:cs typeface="Arial"/>
                        </a:rPr>
                        <a:t>€ </a:t>
                      </a:r>
                      <a:r>
                        <a:rPr lang="it-IT" sz="1100" b="0" dirty="0" smtClean="0">
                          <a:solidFill>
                            <a:schemeClr val="tx1"/>
                          </a:solidFill>
                          <a:effectLst/>
                          <a:latin typeface="Trebuchet MS" pitchFamily="34" charset="0"/>
                          <a:ea typeface="Calibri"/>
                          <a:cs typeface="Arial"/>
                        </a:rPr>
                        <a:t>4.000.000,00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€ 4.000.000,00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1.574</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100" b="0" dirty="0" smtClean="0">
                          <a:solidFill>
                            <a:schemeClr val="tx1"/>
                          </a:solidFill>
                          <a:effectLst/>
                          <a:latin typeface="Trebuchet MS" pitchFamily="34" charset="0"/>
                          <a:ea typeface="Calibri"/>
                          <a:cs typeface="Times New Roman"/>
                        </a:rPr>
                        <a:t>€ 2.542,00</a:t>
                      </a:r>
                      <a:endParaRPr lang="it-IT" sz="1100" b="0" dirty="0">
                        <a:solidFill>
                          <a:schemeClr val="tx1"/>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175031">
                <a:tc>
                  <a:txBody>
                    <a:bodyPr/>
                    <a:lstStyle/>
                    <a:p>
                      <a:pPr algn="l">
                        <a:lnSpc>
                          <a:spcPct val="115000"/>
                        </a:lnSpc>
                        <a:spcAft>
                          <a:spcPts val="0"/>
                        </a:spcAft>
                      </a:pPr>
                      <a:r>
                        <a:rPr lang="it-IT" sz="1100" b="0" u="none" kern="1200" dirty="0" smtClean="0">
                          <a:solidFill>
                            <a:schemeClr val="tx1"/>
                          </a:solidFill>
                          <a:latin typeface="Trebuchet MS" pitchFamily="34" charset="0"/>
                          <a:ea typeface="+mn-ea"/>
                          <a:cs typeface="+mn-cs"/>
                        </a:rPr>
                        <a:t> 9</a:t>
                      </a:r>
                      <a:r>
                        <a:rPr lang="it-IT" sz="1100" b="0" u="none" kern="1200" dirty="0">
                          <a:solidFill>
                            <a:schemeClr val="tx1"/>
                          </a:solidFill>
                          <a:latin typeface="Trebuchet MS" pitchFamily="34" charset="0"/>
                          <a:ea typeface="+mn-ea"/>
                          <a:cs typeface="+mn-cs"/>
                        </a:rPr>
                        <a:t>. Bonus occupazionale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a:solidFill>
                            <a:schemeClr val="tx1"/>
                          </a:solidFill>
                          <a:latin typeface="Trebuchet MS" pitchFamily="34" charset="0"/>
                          <a:ea typeface="+mn-ea"/>
                          <a:cs typeface="+mn-cs"/>
                        </a:rPr>
                        <a:t>€ </a:t>
                      </a:r>
                      <a:r>
                        <a:rPr lang="it-IT" sz="1100" b="0" u="none" kern="1200" dirty="0" smtClean="0">
                          <a:solidFill>
                            <a:schemeClr val="tx1"/>
                          </a:solidFill>
                          <a:latin typeface="Trebuchet MS" pitchFamily="34" charset="0"/>
                          <a:ea typeface="+mn-ea"/>
                          <a:cs typeface="+mn-cs"/>
                        </a:rPr>
                        <a:t>10.000.000,00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€ 9.000.000,00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€ 19.000.000,00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6.333</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marL="0" algn="ctr" defTabSz="914400" rtl="0" eaLnBrk="1" latinLnBrk="0" hangingPunct="1">
                        <a:lnSpc>
                          <a:spcPct val="115000"/>
                        </a:lnSpc>
                        <a:spcAft>
                          <a:spcPts val="0"/>
                        </a:spcAft>
                      </a:pPr>
                      <a:r>
                        <a:rPr lang="it-IT" sz="1100" b="0" u="none" kern="1200" dirty="0" smtClean="0">
                          <a:solidFill>
                            <a:schemeClr val="tx1"/>
                          </a:solidFill>
                          <a:latin typeface="Trebuchet MS" pitchFamily="34" charset="0"/>
                          <a:ea typeface="+mn-ea"/>
                          <a:cs typeface="+mn-cs"/>
                        </a:rPr>
                        <a:t>€ 3.000,00</a:t>
                      </a:r>
                      <a:endParaRPr lang="it-IT" sz="1100" b="0" u="none" kern="1200" dirty="0">
                        <a:solidFill>
                          <a:schemeClr val="tx1"/>
                        </a:solidFill>
                        <a:latin typeface="Trebuchet MS" pitchFamily="34" charset="0"/>
                        <a:ea typeface="+mn-ea"/>
                        <a:cs typeface="+mn-cs"/>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r h="244862">
                <a:tc>
                  <a:txBody>
                    <a:bodyPr/>
                    <a:lstStyle/>
                    <a:p>
                      <a:pPr>
                        <a:lnSpc>
                          <a:spcPct val="115000"/>
                        </a:lnSpc>
                        <a:spcAft>
                          <a:spcPts val="0"/>
                        </a:spcAft>
                      </a:pPr>
                      <a:r>
                        <a:rPr lang="it-IT" sz="1200" b="1" i="1" dirty="0">
                          <a:effectLst/>
                          <a:latin typeface="Trebuchet MS" pitchFamily="34" charset="0"/>
                          <a:ea typeface="Calibri"/>
                          <a:cs typeface="Arial"/>
                        </a:rPr>
                        <a:t>Totale</a:t>
                      </a:r>
                      <a:endParaRPr lang="it-IT" sz="1200" b="1" dirty="0">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200" b="1" i="1" dirty="0">
                          <a:effectLst/>
                          <a:latin typeface="Trebuchet MS" pitchFamily="34" charset="0"/>
                          <a:ea typeface="Calibri"/>
                          <a:cs typeface="Arial"/>
                        </a:rPr>
                        <a:t>€ </a:t>
                      </a:r>
                      <a:r>
                        <a:rPr lang="it-IT" sz="1200" b="1" i="1" dirty="0" smtClean="0">
                          <a:solidFill>
                            <a:srgbClr val="002060"/>
                          </a:solidFill>
                          <a:effectLst/>
                          <a:latin typeface="Trebuchet MS" pitchFamily="34" charset="0"/>
                          <a:ea typeface="Calibri"/>
                          <a:cs typeface="Arial"/>
                        </a:rPr>
                        <a:t>178.821.388,00</a:t>
                      </a:r>
                      <a:endParaRPr lang="it-IT" sz="1200" b="1" dirty="0">
                        <a:solidFill>
                          <a:srgbClr val="002060"/>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200" b="1" dirty="0" smtClean="0">
                          <a:solidFill>
                            <a:srgbClr val="002060"/>
                          </a:solidFill>
                          <a:effectLst/>
                          <a:latin typeface="Trebuchet MS" pitchFamily="34" charset="0"/>
                          <a:ea typeface="Calibri"/>
                          <a:cs typeface="Times New Roman"/>
                        </a:rPr>
                        <a:t>€ 68.350.000,00</a:t>
                      </a:r>
                      <a:endParaRPr lang="it-IT" sz="1200" b="1" dirty="0">
                        <a:solidFill>
                          <a:srgbClr val="002060"/>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r>
                        <a:rPr lang="it-IT" sz="1200" b="1" dirty="0" smtClean="0">
                          <a:solidFill>
                            <a:srgbClr val="002060"/>
                          </a:solidFill>
                          <a:effectLst/>
                          <a:latin typeface="Trebuchet MS" pitchFamily="34" charset="0"/>
                          <a:ea typeface="Calibri"/>
                          <a:cs typeface="Times New Roman"/>
                        </a:rPr>
                        <a:t>€ 247.171.388,00</a:t>
                      </a:r>
                      <a:endParaRPr lang="it-IT" sz="1200" b="1" dirty="0">
                        <a:solidFill>
                          <a:srgbClr val="002060"/>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endParaRPr lang="it-IT" sz="1200" b="1" dirty="0">
                        <a:solidFill>
                          <a:srgbClr val="002060"/>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c>
                  <a:txBody>
                    <a:bodyPr/>
                    <a:lstStyle/>
                    <a:p>
                      <a:pPr algn="ctr">
                        <a:lnSpc>
                          <a:spcPct val="115000"/>
                        </a:lnSpc>
                        <a:spcAft>
                          <a:spcPts val="0"/>
                        </a:spcAft>
                      </a:pPr>
                      <a:endParaRPr lang="it-IT" sz="1200" b="1" dirty="0">
                        <a:solidFill>
                          <a:srgbClr val="002060"/>
                        </a:solidFill>
                        <a:effectLst/>
                        <a:latin typeface="Trebuchet MS" pitchFamily="34" charset="0"/>
                        <a:ea typeface="Calibri"/>
                        <a:cs typeface="Times New Roman"/>
                      </a:endParaRPr>
                    </a:p>
                  </a:txBody>
                  <a:tcPr marL="54999" marR="5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00">
                        <a:alpha val="20000"/>
                      </a:srgb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0" name="Picture 1"/>
          <p:cNvPicPr>
            <a:picLocks noChangeAspect="1" noChangeArrowheads="1"/>
          </p:cNvPicPr>
          <p:nvPr/>
        </p:nvPicPr>
        <p:blipFill>
          <a:blip r:embed="rId3" cstate="print"/>
          <a:srcRect/>
          <a:stretch>
            <a:fillRect/>
          </a:stretch>
        </p:blipFill>
        <p:spPr bwMode="auto">
          <a:xfrm>
            <a:off x="323850" y="6437313"/>
            <a:ext cx="6116638" cy="160337"/>
          </a:xfrm>
          <a:prstGeom prst="rect">
            <a:avLst/>
          </a:prstGeom>
          <a:noFill/>
          <a:ln w="9525">
            <a:noFill/>
            <a:round/>
            <a:headEnd/>
            <a:tailEnd/>
          </a:ln>
        </p:spPr>
      </p:pic>
      <p:sp>
        <p:nvSpPr>
          <p:cNvPr id="18434" name="Rectangle 2"/>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 Piano di Attuazione Regionale</a:t>
            </a:r>
          </a:p>
        </p:txBody>
      </p:sp>
      <p:sp>
        <p:nvSpPr>
          <p:cNvPr id="17412" name="Text Box 3"/>
          <p:cNvSpPr txBox="1">
            <a:spLocks noChangeArrowheads="1"/>
          </p:cNvSpPr>
          <p:nvPr/>
        </p:nvSpPr>
        <p:spPr bwMode="auto">
          <a:xfrm>
            <a:off x="468313" y="1290638"/>
            <a:ext cx="8135937" cy="638175"/>
          </a:xfrm>
          <a:prstGeom prst="rect">
            <a:avLst/>
          </a:prstGeom>
          <a:solidFill>
            <a:srgbClr val="FFFFFF"/>
          </a:solidFill>
          <a:ln w="36000" cap="sq">
            <a:solidFill>
              <a:srgbClr val="FF0000"/>
            </a:solidFill>
            <a:round/>
            <a:headEnd/>
            <a:tailEnd/>
          </a:ln>
        </p:spPr>
        <p:txBody>
          <a:bodyPr lIns="178920" tIns="178920" rIns="178920" bIns="178920" anchor="ctr">
            <a:spAutoFit/>
          </a:bodyPr>
          <a:lstStyle/>
          <a:p>
            <a:pPr marL="0" lvl="1" indent="0"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b="1">
                <a:solidFill>
                  <a:srgbClr val="000000"/>
                </a:solidFill>
              </a:rPr>
              <a:t>Obiettivo Generale:  </a:t>
            </a:r>
            <a:r>
              <a:rPr lang="it-IT" sz="1800">
                <a:solidFill>
                  <a:srgbClr val="000000"/>
                </a:solidFill>
              </a:rPr>
              <a:t>migliorare l’occupazione e l’occupabilità dei giovani</a:t>
            </a:r>
          </a:p>
        </p:txBody>
      </p:sp>
      <p:sp>
        <p:nvSpPr>
          <p:cNvPr id="18436" name="AutoShape 4"/>
          <p:cNvSpPr>
            <a:spLocks noChangeArrowheads="1"/>
          </p:cNvSpPr>
          <p:nvPr/>
        </p:nvSpPr>
        <p:spPr bwMode="auto">
          <a:xfrm>
            <a:off x="468313" y="2571750"/>
            <a:ext cx="8135937" cy="3643313"/>
          </a:xfrm>
          <a:prstGeom prst="roundRect">
            <a:avLst>
              <a:gd name="adj" fmla="val 16667"/>
            </a:avLst>
          </a:prstGeom>
          <a:noFill/>
          <a:ln w="25560" cap="sq">
            <a:solidFill>
              <a:srgbClr val="0070C0"/>
            </a:solidFill>
            <a:miter lim="800000"/>
            <a:headEnd/>
            <a:tailEnd/>
          </a:ln>
          <a:effectLst/>
        </p:spPr>
        <p:txBody>
          <a:bodyPr lIns="108000" tIns="108000" rIns="108000" bIns="108000" anchor="ctr"/>
          <a:lstStyle/>
          <a:p>
            <a:pPr marL="539750" indent="-536575">
              <a:buClrTx/>
              <a:buFontTx/>
              <a:buNone/>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endParaRPr lang="it-IT" b="1" dirty="0">
              <a:solidFill>
                <a:srgbClr val="000000"/>
              </a:solidFill>
              <a:latin typeface="Georgia" pitchFamily="16" charset="0"/>
              <a:cs typeface="Lucida Sans Unicode" pitchFamily="32" charset="0"/>
            </a:endParaRPr>
          </a:p>
          <a:p>
            <a:pPr marL="538163" indent="-534988">
              <a:buFont typeface="Wingdings" charset="2"/>
              <a:buChar char=""/>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r>
              <a:rPr lang="it-IT" dirty="0">
                <a:solidFill>
                  <a:srgbClr val="000000"/>
                </a:solidFill>
                <a:latin typeface="Calibri" charset="0"/>
                <a:cs typeface="Lucida Sans Unicode" pitchFamily="32" charset="0"/>
              </a:rPr>
              <a:t> sviluppo e rafforzamento delle partnership tra datori di lavoro e istituti di istruzione e di formazione;</a:t>
            </a:r>
          </a:p>
          <a:p>
            <a:pPr marL="539750" indent="-536575">
              <a:buClrTx/>
              <a:buFontTx/>
              <a:buNone/>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endParaRPr lang="it-IT" dirty="0">
              <a:solidFill>
                <a:srgbClr val="000000"/>
              </a:solidFill>
              <a:latin typeface="Calibri" charset="0"/>
              <a:cs typeface="Lucida Sans Unicode" pitchFamily="32" charset="0"/>
            </a:endParaRPr>
          </a:p>
          <a:p>
            <a:pPr marL="538163" indent="-534988">
              <a:buFont typeface="Wingdings" charset="2"/>
              <a:buChar char=""/>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r>
              <a:rPr lang="it-IT" dirty="0">
                <a:solidFill>
                  <a:srgbClr val="000000"/>
                </a:solidFill>
                <a:latin typeface="Calibri" charset="0"/>
                <a:cs typeface="Lucida Sans Unicode" pitchFamily="32" charset="0"/>
              </a:rPr>
              <a:t>  rafforzamento dei servizi di orientamento e di altri servizi per il lavoro specializzati per i giovani,;</a:t>
            </a:r>
          </a:p>
          <a:p>
            <a:pPr marL="539750" indent="-536575">
              <a:buClrTx/>
              <a:buFontTx/>
              <a:buNone/>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endParaRPr lang="it-IT" dirty="0">
              <a:solidFill>
                <a:srgbClr val="000000"/>
              </a:solidFill>
              <a:latin typeface="Calibri" charset="0"/>
              <a:cs typeface="Lucida Sans Unicode" pitchFamily="32" charset="0"/>
            </a:endParaRPr>
          </a:p>
          <a:p>
            <a:pPr marL="538163" indent="-534988">
              <a:buFont typeface="Wingdings" charset="2"/>
              <a:buChar char=""/>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r>
              <a:rPr lang="it-IT" dirty="0">
                <a:solidFill>
                  <a:srgbClr val="000000"/>
                </a:solidFill>
                <a:latin typeface="Calibri" charset="0"/>
                <a:cs typeface="Lucida Sans Unicode" pitchFamily="32" charset="0"/>
              </a:rPr>
              <a:t> definizione di misure che facilitino il passaggio dagli studi, dalla disoccupazione o dall’inattività, al mondo del lavoro (ad esempio promozione dell’apprendistato e dei tirocini); </a:t>
            </a:r>
          </a:p>
          <a:p>
            <a:pPr marL="539750" indent="-536575">
              <a:buClrTx/>
              <a:buFontTx/>
              <a:buNone/>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endParaRPr lang="it-IT" dirty="0">
              <a:solidFill>
                <a:srgbClr val="000000"/>
              </a:solidFill>
              <a:latin typeface="Calibri" charset="0"/>
              <a:cs typeface="Lucida Sans Unicode" pitchFamily="32" charset="0"/>
            </a:endParaRPr>
          </a:p>
          <a:p>
            <a:pPr marL="538163" indent="-534988">
              <a:buFont typeface="Wingdings" charset="2"/>
              <a:buChar char=""/>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r>
              <a:rPr lang="it-IT" dirty="0">
                <a:solidFill>
                  <a:srgbClr val="000000"/>
                </a:solidFill>
                <a:latin typeface="Calibri" charset="0"/>
                <a:cs typeface="Lucida Sans Unicode" pitchFamily="32" charset="0"/>
              </a:rPr>
              <a:t> sostegno a forme di </a:t>
            </a:r>
            <a:r>
              <a:rPr lang="it-IT" dirty="0" err="1">
                <a:solidFill>
                  <a:srgbClr val="000000"/>
                </a:solidFill>
                <a:latin typeface="Calibri" charset="0"/>
                <a:cs typeface="Lucida Sans Unicode" pitchFamily="32" charset="0"/>
              </a:rPr>
              <a:t>autoimpiego</a:t>
            </a:r>
            <a:r>
              <a:rPr lang="it-IT" dirty="0">
                <a:solidFill>
                  <a:srgbClr val="000000"/>
                </a:solidFill>
                <a:latin typeface="Calibri" charset="0"/>
                <a:cs typeface="Lucida Sans Unicode" pitchFamily="32" charset="0"/>
              </a:rPr>
              <a:t> e </a:t>
            </a:r>
            <a:r>
              <a:rPr lang="it-IT" dirty="0" err="1">
                <a:solidFill>
                  <a:srgbClr val="000000"/>
                </a:solidFill>
                <a:latin typeface="Calibri" charset="0"/>
                <a:cs typeface="Lucida Sans Unicode" pitchFamily="32" charset="0"/>
              </a:rPr>
              <a:t>autoimprenditorialità</a:t>
            </a:r>
            <a:r>
              <a:rPr lang="it-IT" dirty="0">
                <a:solidFill>
                  <a:srgbClr val="000000"/>
                </a:solidFill>
                <a:latin typeface="Calibri" charset="0"/>
                <a:cs typeface="Lucida Sans Unicode" pitchFamily="32" charset="0"/>
              </a:rPr>
              <a:t> con la duplice </a:t>
            </a:r>
            <a:r>
              <a:rPr lang="it-IT" dirty="0" err="1">
                <a:solidFill>
                  <a:srgbClr val="000000"/>
                </a:solidFill>
                <a:latin typeface="Calibri" charset="0"/>
                <a:cs typeface="Lucida Sans Unicode" pitchFamily="32" charset="0"/>
              </a:rPr>
              <a:t>fnalità</a:t>
            </a:r>
            <a:r>
              <a:rPr lang="it-IT" dirty="0">
                <a:solidFill>
                  <a:srgbClr val="000000"/>
                </a:solidFill>
                <a:latin typeface="Calibri" charset="0"/>
                <a:cs typeface="Lucida Sans Unicode" pitchFamily="32" charset="0"/>
              </a:rPr>
              <a:t> di creare occupazione e stimolare il sistema economico; </a:t>
            </a:r>
          </a:p>
          <a:p>
            <a:pPr marL="539750" indent="-536575">
              <a:buClrTx/>
              <a:buFontTx/>
              <a:buNone/>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endParaRPr lang="it-IT" dirty="0">
              <a:solidFill>
                <a:srgbClr val="000000"/>
              </a:solidFill>
              <a:latin typeface="Calibri" charset="0"/>
              <a:cs typeface="Lucida Sans Unicode" pitchFamily="32" charset="0"/>
            </a:endParaRPr>
          </a:p>
          <a:p>
            <a:pPr marL="538163" indent="-534988">
              <a:buFont typeface="Wingdings" charset="2"/>
              <a:buChar char=""/>
              <a:tabLst>
                <a:tab pos="539750" algn="l"/>
                <a:tab pos="987425" algn="l"/>
                <a:tab pos="1436688" algn="l"/>
                <a:tab pos="1885950" algn="l"/>
                <a:tab pos="2335213" algn="l"/>
                <a:tab pos="2784475" algn="l"/>
                <a:tab pos="3233738" algn="l"/>
                <a:tab pos="3683000" algn="l"/>
                <a:tab pos="4132263" algn="l"/>
                <a:tab pos="4581525" algn="l"/>
                <a:tab pos="5030788" algn="l"/>
                <a:tab pos="5480050" algn="l"/>
                <a:tab pos="5929313" algn="l"/>
                <a:tab pos="6378575" algn="l"/>
                <a:tab pos="6827838" algn="l"/>
                <a:tab pos="7277100" algn="l"/>
                <a:tab pos="7726363" algn="l"/>
                <a:tab pos="8175625" algn="l"/>
                <a:tab pos="8624888" algn="l"/>
                <a:tab pos="9074150" algn="l"/>
                <a:tab pos="9523413" algn="l"/>
              </a:tabLst>
              <a:defRPr/>
            </a:pPr>
            <a:r>
              <a:rPr lang="it-IT" dirty="0">
                <a:solidFill>
                  <a:srgbClr val="000000"/>
                </a:solidFill>
                <a:latin typeface="Calibri" charset="0"/>
                <a:cs typeface="Lucida Sans Unicode" pitchFamily="32" charset="0"/>
              </a:rPr>
              <a:t>sostegno alla conciliazione tra la vita professionale e la vita familiare. </a:t>
            </a:r>
          </a:p>
        </p:txBody>
      </p:sp>
      <p:sp>
        <p:nvSpPr>
          <p:cNvPr id="17414" name="Rectangle 5"/>
          <p:cNvSpPr>
            <a:spLocks noChangeArrowheads="1"/>
          </p:cNvSpPr>
          <p:nvPr/>
        </p:nvSpPr>
        <p:spPr bwMode="auto">
          <a:xfrm>
            <a:off x="571500" y="2000250"/>
            <a:ext cx="7929563" cy="581025"/>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la pianificazione strategica regionale prevede interventi  tesi al perseguimento dell’obiettivo generale attraverso i seguenti principali </a:t>
            </a:r>
            <a:r>
              <a:rPr lang="it-IT" b="1">
                <a:solidFill>
                  <a:srgbClr val="000000"/>
                </a:solidFill>
              </a:rPr>
              <a:t>obiettivi specifici: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18435"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Accoglienza e informazioni sul programma</a:t>
            </a:r>
          </a:p>
        </p:txBody>
      </p:sp>
      <p:sp>
        <p:nvSpPr>
          <p:cNvPr id="18436" name="Rectangle 3"/>
          <p:cNvSpPr>
            <a:spLocks noChangeArrowheads="1"/>
          </p:cNvSpPr>
          <p:nvPr/>
        </p:nvSpPr>
        <p:spPr bwMode="auto">
          <a:xfrm>
            <a:off x="395288" y="1857375"/>
            <a:ext cx="8320087" cy="4572000"/>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Nello specifico la misura prevede le seguenti attività di: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informazione sul Programma “Garanzia Giovani”, sui servizi e le misure disponibili;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informazione sulla rete dei servizi compenti;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informazione sulle modalità di accesso e di fruizione;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informazione sugli adempimenti amministrativi legati alla registrazione presso i servizi competenti; </a:t>
            </a:r>
          </a:p>
          <a:p>
            <a:pPr marL="741363" lvl="1" indent="-284163">
              <a:buFont typeface="Wingdings" pitchFamily="2"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rilevazione e registrazione nel sistema informativo delle caratteristiche personali, formative professionali che sancisce l’accesso formale del giovane al Programma</a:t>
            </a:r>
            <a:r>
              <a:rPr lang="it-IT">
                <a:solidFill>
                  <a:srgbClr val="000000"/>
                </a:solidFill>
              </a:rPr>
              <a:t>.</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sz="1500">
                <a:solidFill>
                  <a:srgbClr val="000000"/>
                </a:solidFill>
              </a:rPr>
              <a:t>giovani della fascia di età compresa fra i 15 e i 29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Le azioni della misura verranno realizzate dai </a:t>
            </a:r>
            <a:r>
              <a:rPr lang="it-IT" sz="1500" b="1">
                <a:solidFill>
                  <a:srgbClr val="000000"/>
                </a:solidFill>
              </a:rPr>
              <a:t>CPI </a:t>
            </a:r>
            <a:r>
              <a:rPr lang="it-IT" sz="1500">
                <a:solidFill>
                  <a:srgbClr val="000000"/>
                </a:solidFill>
              </a:rPr>
              <a:t>tramite l’attivazione di specifiche azioni di front office con funzioni di accoglienza e di informazione idonee a rispondere in maniera puntuale alle richieste dei giovani interessati a fruire dei servizi offerti dal Programma e delle opportunità concrete di lavoro e di formazione.  I giovani cosi trattati vengono poi indirizzarli verso servizi specialistici.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500">
                <a:solidFill>
                  <a:srgbClr val="000000"/>
                </a:solidFill>
              </a:rPr>
              <a:t>Altresì, sono previsti punti di informazione presso le scuole e le università con lo scopo di raggiungere il maggior numero di giovani. </a:t>
            </a:r>
            <a:endParaRPr lang="it-IT">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19459"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Accoglienza, presa in carico, orientamento – </a:t>
            </a:r>
            <a:r>
              <a:rPr lang="it-IT" sz="1800" b="1" i="1">
                <a:solidFill>
                  <a:srgbClr val="000000"/>
                </a:solidFill>
              </a:rPr>
              <a:t>Accesso alla garanzia</a:t>
            </a:r>
          </a:p>
        </p:txBody>
      </p:sp>
      <p:sp>
        <p:nvSpPr>
          <p:cNvPr id="20483" name="Rectangle 3"/>
          <p:cNvSpPr>
            <a:spLocks noChangeArrowheads="1"/>
          </p:cNvSpPr>
          <p:nvPr/>
        </p:nvSpPr>
        <p:spPr bwMode="auto">
          <a:xfrm>
            <a:off x="395288" y="1857375"/>
            <a:ext cx="8320087" cy="4772025"/>
          </a:xfrm>
          <a:prstGeom prst="rect">
            <a:avLst/>
          </a:prstGeom>
          <a:noFill/>
          <a:ln w="9525" cap="flat">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Nello specifico la misura prevede le seguenti attività di: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compilazione/aggiornamento e rilascio della scheda </a:t>
            </a:r>
            <a:r>
              <a:rPr lang="it-IT" dirty="0" err="1">
                <a:solidFill>
                  <a:srgbClr val="000000"/>
                </a:solidFill>
                <a:latin typeface="Calibri" charset="0"/>
                <a:cs typeface="Lucida Sans Unicode" pitchFamily="32" charset="0"/>
              </a:rPr>
              <a:t>anagrafico-professionale</a:t>
            </a:r>
            <a:r>
              <a:rPr lang="it-IT" dirty="0">
                <a:solidFill>
                  <a:srgbClr val="000000"/>
                </a:solidFill>
                <a:latin typeface="Calibri" charset="0"/>
                <a:cs typeface="Lucida Sans Unicode" pitchFamily="32" charset="0"/>
              </a:rPr>
              <a:t> - </a:t>
            </a:r>
            <a:r>
              <a:rPr lang="it-IT" b="1" dirty="0">
                <a:solidFill>
                  <a:srgbClr val="FF5001"/>
                </a:solidFill>
                <a:latin typeface="Calibri" charset="0"/>
                <a:cs typeface="Lucida Sans Unicode" pitchFamily="32" charset="0"/>
              </a:rPr>
              <a:t>SAP;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informazione orientativa sul mercato del lavoro territoriale, con particolare attenzione ai settori trainanti e ai profili richiesti dal mercato del lavoro e ai titoli di studio più funzionali;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 valutazione della tipologia di bisogno espresso dal giovane e, una volta definito nelle sue componenti, individuazione del </a:t>
            </a:r>
            <a:r>
              <a:rPr lang="it-IT" b="1" dirty="0" err="1">
                <a:solidFill>
                  <a:srgbClr val="FF5001"/>
                </a:solidFill>
                <a:latin typeface="Calibri" charset="0"/>
                <a:cs typeface="Lucida Sans Unicode" pitchFamily="32" charset="0"/>
              </a:rPr>
              <a:t>profiling</a:t>
            </a:r>
            <a:r>
              <a:rPr lang="it-IT" b="1" dirty="0">
                <a:solidFill>
                  <a:srgbClr val="FF5001"/>
                </a:solidFill>
                <a:latin typeface="Calibri" charset="0"/>
                <a:cs typeface="Lucida Sans Unicode" pitchFamily="32" charset="0"/>
              </a:rPr>
              <a:t> </a:t>
            </a:r>
            <a:r>
              <a:rPr lang="it-IT" dirty="0">
                <a:solidFill>
                  <a:srgbClr val="000000"/>
                </a:solidFill>
                <a:latin typeface="Calibri" charset="0"/>
                <a:cs typeface="Lucida Sans Unicode" pitchFamily="32" charset="0"/>
              </a:rPr>
              <a:t>del giovane;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 individuazione del percorso e delle misure attivabili, in relazione alle caratteristiche socio-professionali rilevate e alle opportunità offerte dalla </a:t>
            </a:r>
            <a:r>
              <a:rPr lang="it-IT" dirty="0" err="1">
                <a:solidFill>
                  <a:srgbClr val="000000"/>
                </a:solidFill>
                <a:latin typeface="Calibri" charset="0"/>
                <a:cs typeface="Lucida Sans Unicode" pitchFamily="32" charset="0"/>
              </a:rPr>
              <a:t>Youth</a:t>
            </a:r>
            <a:r>
              <a:rPr lang="it-IT" dirty="0">
                <a:solidFill>
                  <a:srgbClr val="000000"/>
                </a:solidFill>
                <a:latin typeface="Calibri" charset="0"/>
                <a:cs typeface="Lucida Sans Unicode" pitchFamily="32" charset="0"/>
              </a:rPr>
              <a:t> </a:t>
            </a:r>
            <a:r>
              <a:rPr lang="it-IT" dirty="0" err="1">
                <a:solidFill>
                  <a:srgbClr val="000000"/>
                </a:solidFill>
                <a:latin typeface="Calibri" charset="0"/>
                <a:cs typeface="Lucida Sans Unicode" pitchFamily="32" charset="0"/>
              </a:rPr>
              <a:t>Guarantee</a:t>
            </a:r>
            <a:r>
              <a:rPr lang="it-IT" dirty="0">
                <a:solidFill>
                  <a:srgbClr val="000000"/>
                </a:solidFill>
                <a:latin typeface="Calibri" charset="0"/>
                <a:cs typeface="Lucida Sans Unicode" pitchFamily="32" charset="0"/>
              </a:rPr>
              <a:t>;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stipula del </a:t>
            </a:r>
            <a:r>
              <a:rPr lang="it-IT" b="1" dirty="0">
                <a:solidFill>
                  <a:srgbClr val="FF5001"/>
                </a:solidFill>
                <a:latin typeface="Calibri" charset="0"/>
                <a:cs typeface="Lucida Sans Unicode" pitchFamily="32" charset="0"/>
              </a:rPr>
              <a:t>Patto di Servizio/Attivazione, </a:t>
            </a:r>
            <a:r>
              <a:rPr lang="it-IT" dirty="0">
                <a:solidFill>
                  <a:srgbClr val="000000"/>
                </a:solidFill>
                <a:latin typeface="Calibri" charset="0"/>
                <a:cs typeface="Lucida Sans Unicode" pitchFamily="32" charset="0"/>
              </a:rPr>
              <a:t>attraverso il quale verrà definito un percorso personalizzato e registrazione delle attività/misure/servizi progettati ed erogati;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Target:  </a:t>
            </a:r>
            <a:r>
              <a:rPr lang="it-IT" dirty="0">
                <a:solidFill>
                  <a:srgbClr val="000000"/>
                </a:solidFill>
                <a:latin typeface="Calibri" charset="0"/>
                <a:cs typeface="Lucida Sans Unicode" pitchFamily="32" charset="0"/>
              </a:rPr>
              <a:t>giovani della fascia di età compresa fra i 15 e i 29 anni.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Le azioni verranno realizzate dai </a:t>
            </a:r>
            <a:r>
              <a:rPr lang="it-IT" b="1" dirty="0">
                <a:solidFill>
                  <a:srgbClr val="000000"/>
                </a:solidFill>
                <a:latin typeface="Calibri" charset="0"/>
                <a:cs typeface="Lucida Sans Unicode" pitchFamily="32" charset="0"/>
              </a:rPr>
              <a:t>CPI</a:t>
            </a:r>
            <a:r>
              <a:rPr lang="it-IT" dirty="0">
                <a:solidFill>
                  <a:srgbClr val="000000"/>
                </a:solidFill>
                <a:latin typeface="Calibri" charset="0"/>
                <a:cs typeface="Lucida Sans Unicode" pitchFamily="32" charset="0"/>
              </a:rPr>
              <a:t> che a conclusione,  se lo riterrà necessario, propone al giovane di sottoporsi ad un colloquio specialistico presso le strutture accreditate dalla Regione. </a:t>
            </a:r>
          </a:p>
          <a:p>
            <a:pPr marL="741363" lvl="1" indent="-282575">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000000"/>
              </a:solidFill>
              <a:latin typeface="Calibri" charset="0"/>
              <a:cs typeface="Lucida Sans Unicode"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sz="2200" b="1">
              <a:solidFill>
                <a:srgbClr val="FFFFFF"/>
              </a:solidFill>
              <a:effectLst>
                <a:outerShdw blurRad="38100" dist="38100" dir="2700000" algn="tl">
                  <a:srgbClr val="000000"/>
                </a:outerShdw>
              </a:effectLst>
              <a:latin typeface="Trebuchet MS" pitchFamily="32" charset="0"/>
              <a:cs typeface="Lucida Sans Unicode" pitchFamily="32"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Il Profiling dell’Utente</a:t>
            </a:r>
          </a:p>
        </p:txBody>
      </p:sp>
      <p:sp>
        <p:nvSpPr>
          <p:cNvPr id="20483" name="Text Box 2"/>
          <p:cNvSpPr txBox="1">
            <a:spLocks noChangeArrowheads="1"/>
          </p:cNvSpPr>
          <p:nvPr/>
        </p:nvSpPr>
        <p:spPr bwMode="auto">
          <a:xfrm>
            <a:off x="468313" y="1452563"/>
            <a:ext cx="8135937" cy="1746250"/>
          </a:xfrm>
          <a:prstGeom prst="rect">
            <a:avLst/>
          </a:prstGeom>
          <a:solidFill>
            <a:srgbClr val="FFFFFF"/>
          </a:solidFill>
          <a:ln w="36000" cap="sq">
            <a:solidFill>
              <a:srgbClr val="FF0000"/>
            </a:solidFill>
            <a:round/>
            <a:headEnd/>
            <a:tailEnd/>
          </a:ln>
        </p:spPr>
        <p:txBody>
          <a:bodyPr lIns="178920" tIns="178920" rIns="178920" bIns="178920" anchor="ctr">
            <a:spAutoFit/>
          </a:bodyPr>
          <a:lstStyle/>
          <a:p>
            <a:pPr marL="0" lvl="1" inden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b="1">
                <a:solidFill>
                  <a:srgbClr val="000000"/>
                </a:solidFill>
                <a:latin typeface="Georgia" pitchFamily="18" charset="0"/>
              </a:rPr>
              <a:t>In cosa consiste?????</a:t>
            </a:r>
          </a:p>
          <a:p>
            <a:pPr marL="0" lvl="1" indent="0"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Al momento del colloquio individuale il giovane viene attribuito ad una delle  </a:t>
            </a:r>
            <a:r>
              <a:rPr lang="it-IT" sz="1800" b="1">
                <a:solidFill>
                  <a:srgbClr val="000000"/>
                </a:solidFill>
                <a:latin typeface="Georgia" pitchFamily="18" charset="0"/>
              </a:rPr>
              <a:t>4 classi</a:t>
            </a:r>
            <a:r>
              <a:rPr lang="it-IT" sz="1800">
                <a:solidFill>
                  <a:srgbClr val="000000"/>
                </a:solidFill>
                <a:latin typeface="Georgia" pitchFamily="18" charset="0"/>
              </a:rPr>
              <a:t> di maggiore o minore distanza dal mercato del lavoro</a:t>
            </a:r>
          </a:p>
          <a:p>
            <a:pPr marL="0" lvl="1" indent="0"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1800">
              <a:solidFill>
                <a:srgbClr val="000000"/>
              </a:solidFill>
              <a:latin typeface="Georgia" pitchFamily="18" charset="0"/>
            </a:endParaRPr>
          </a:p>
          <a:p>
            <a:pPr marL="0" lvl="1" indent="0"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b="1">
                <a:solidFill>
                  <a:srgbClr val="000000"/>
                </a:solidFill>
                <a:latin typeface="Georgia" pitchFamily="18" charset="0"/>
              </a:rPr>
              <a:t>BASSA – MEDIA – ALTA – MOLTO ALTA</a:t>
            </a:r>
          </a:p>
        </p:txBody>
      </p:sp>
      <p:sp>
        <p:nvSpPr>
          <p:cNvPr id="20484" name="Text Box 3"/>
          <p:cNvSpPr txBox="1">
            <a:spLocks noChangeArrowheads="1"/>
          </p:cNvSpPr>
          <p:nvPr/>
        </p:nvSpPr>
        <p:spPr bwMode="auto">
          <a:xfrm>
            <a:off x="468313" y="3187700"/>
            <a:ext cx="8135937" cy="3101975"/>
          </a:xfrm>
          <a:prstGeom prst="rect">
            <a:avLst/>
          </a:prstGeom>
          <a:solidFill>
            <a:srgbClr val="FFFFFF"/>
          </a:solidFill>
          <a:ln w="36000" cap="sq">
            <a:solidFill>
              <a:srgbClr val="FF0000"/>
            </a:solidFill>
            <a:round/>
            <a:headEnd/>
            <a:tailEnd/>
          </a:ln>
        </p:spPr>
        <p:txBody>
          <a:bodyPr lIns="178920" tIns="178920" rIns="178920" bIns="178920" anchor="ctr">
            <a:spAutoFit/>
          </a:bodyPr>
          <a:lstStyle/>
          <a:p>
            <a:pPr marL="0" lvl="1" indent="0">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Il profiling viene effettuato attraverso una metodologia basata sulle seguenti variabili:</a:t>
            </a:r>
          </a:p>
          <a:p>
            <a:pPr lvl="2">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Età,</a:t>
            </a:r>
          </a:p>
          <a:p>
            <a:pPr lvl="2">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Genere,</a:t>
            </a:r>
          </a:p>
          <a:p>
            <a:pPr lvl="2">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Titolo di studio,</a:t>
            </a:r>
          </a:p>
          <a:p>
            <a:pPr lvl="2">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Condizione occupazionale un anno prima,</a:t>
            </a:r>
          </a:p>
          <a:p>
            <a:pPr lvl="2">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Regione e Provincia ove ha sede il servizio competente che preso in carico il giovane;</a:t>
            </a:r>
          </a:p>
          <a:p>
            <a:pPr lvl="2">
              <a:buFont typeface="Times New Roman" pitchFamily="18"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1800">
                <a:solidFill>
                  <a:srgbClr val="000000"/>
                </a:solidFill>
                <a:latin typeface="Georgia" pitchFamily="18" charset="0"/>
              </a:rPr>
              <a:t>Competenze linguistiche (per i soli stranieri che non abbiano conseguito il titolo di studio in Italia).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1507"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Orientamento specialistico o di II livello</a:t>
            </a:r>
          </a:p>
        </p:txBody>
      </p:sp>
      <p:sp>
        <p:nvSpPr>
          <p:cNvPr id="22531" name="Rectangle 3"/>
          <p:cNvSpPr>
            <a:spLocks noChangeArrowheads="1"/>
          </p:cNvSpPr>
          <p:nvPr/>
        </p:nvSpPr>
        <p:spPr bwMode="auto">
          <a:xfrm>
            <a:off x="395288" y="1857375"/>
            <a:ext cx="8320087" cy="4279900"/>
          </a:xfrm>
          <a:prstGeom prst="rect">
            <a:avLst/>
          </a:prstGeom>
          <a:noFill/>
          <a:ln w="9525" cap="flat">
            <a:noFill/>
            <a:round/>
            <a:headEnd/>
            <a:tailEnd/>
          </a:ln>
          <a:effectLst/>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Nello specifico la misura prevede le seguenti attività di: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analisi dei bisogni del giovane e formulazione e definizione degli obiettivi da raggiungere;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ricostruzione della storia personale con particolare riferimento all’approfondimento della storia formativa e lavorativa del giovane; </a:t>
            </a:r>
          </a:p>
          <a:p>
            <a:pPr marL="741363" lvl="1" indent="-284163">
              <a:buFont typeface="Wingdings" charset="2"/>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messa a punto di un progetto personale che deve fondarsi sulla valorizzazione delle risorse personali (caratteristiche, competenze, interessi, valori, ecc,) in una prospettiva sia di ricostruzione del pregresso, ma anche di valutazione delle risorse di contesto (familiari, ambientali ecc..) e specificazione del ruolo che possono svolgere a sostegno della specifica problematica/transizione del giovane.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Target:  </a:t>
            </a:r>
            <a:r>
              <a:rPr lang="it-IT" dirty="0">
                <a:solidFill>
                  <a:srgbClr val="000000"/>
                </a:solidFill>
                <a:latin typeface="Calibri" charset="0"/>
                <a:cs typeface="Lucida Sans Unicode" pitchFamily="32" charset="0"/>
              </a:rPr>
              <a:t>giovani della fascia di età compresa fra i 15 e i 29 anni  maggiormente distanti dal mercato del lavoro.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b="1" dirty="0">
              <a:solidFill>
                <a:srgbClr val="000000"/>
              </a:solidFill>
              <a:latin typeface="Calibri" charset="0"/>
              <a:cs typeface="Lucida Sans Unicode" pitchFamily="32"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b="1" dirty="0">
                <a:solidFill>
                  <a:srgbClr val="000000"/>
                </a:solidFill>
                <a:latin typeface="Calibri" charset="0"/>
                <a:cs typeface="Lucida Sans Unicode" pitchFamily="32" charset="0"/>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dirty="0">
                <a:solidFill>
                  <a:srgbClr val="000000"/>
                </a:solidFill>
                <a:latin typeface="Calibri" charset="0"/>
                <a:cs typeface="Lucida Sans Unicode" pitchFamily="32" charset="0"/>
              </a:rPr>
              <a:t>Le azioni verranno realizzate  dalle </a:t>
            </a:r>
            <a:r>
              <a:rPr lang="it-IT" b="1" dirty="0">
                <a:solidFill>
                  <a:srgbClr val="000000"/>
                </a:solidFill>
                <a:latin typeface="Calibri" charset="0"/>
                <a:cs typeface="Lucida Sans Unicode" pitchFamily="32" charset="0"/>
              </a:rPr>
              <a:t>strutture accreditate </a:t>
            </a:r>
            <a:r>
              <a:rPr lang="it-IT" dirty="0">
                <a:solidFill>
                  <a:srgbClr val="000000"/>
                </a:solidFill>
                <a:latin typeface="Calibri" charset="0"/>
                <a:cs typeface="Lucida Sans Unicode" pitchFamily="32" charset="0"/>
              </a:rPr>
              <a:t>dalla Regione per i Servizi Orientativi. </a:t>
            </a:r>
          </a:p>
          <a:p>
            <a:pPr marL="741363" lvl="1" indent="-282575">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dirty="0">
              <a:solidFill>
                <a:srgbClr val="000000"/>
              </a:solidFill>
              <a:latin typeface="Calibri" charset="0"/>
              <a:cs typeface="Lucida Sans Unicode"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2531"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Formazione mirata all’inserimento lavorativo</a:t>
            </a:r>
          </a:p>
        </p:txBody>
      </p:sp>
      <p:sp>
        <p:nvSpPr>
          <p:cNvPr id="22532" name="Rectangle 3"/>
          <p:cNvSpPr>
            <a:spLocks noChangeArrowheads="1"/>
          </p:cNvSpPr>
          <p:nvPr/>
        </p:nvSpPr>
        <p:spPr bwMode="auto">
          <a:xfrm>
            <a:off x="395288" y="2133600"/>
            <a:ext cx="8320087" cy="3295650"/>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Sarà realizzata implementando il catalogo dell’offerta formativa che conterrà percorsi formativi rivolti ai giovani fra i 18 e i 24 anni e percorsi formativi specialistici per l’inserimento dei giovani nel mondo del lavoro.</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a:solidFill>
                  <a:srgbClr val="000000"/>
                </a:solidFill>
              </a:rPr>
              <a:t>giovani della fascia di età compresa fra i 18 e i 29</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Durata: </a:t>
            </a:r>
            <a:r>
              <a:rPr lang="it-IT">
                <a:solidFill>
                  <a:srgbClr val="000000"/>
                </a:solidFill>
              </a:rPr>
              <a:t>La durata prevista dei  percorsi formativi varia da un minimo di 50h a un massimo di 200h.</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Le azioni verranno realizzate dai </a:t>
            </a:r>
            <a:r>
              <a:rPr lang="it-IT" b="1">
                <a:solidFill>
                  <a:srgbClr val="000000"/>
                </a:solidFill>
              </a:rPr>
              <a:t>soggetti accreditati </a:t>
            </a:r>
            <a:r>
              <a:rPr lang="it-IT">
                <a:solidFill>
                  <a:srgbClr val="000000"/>
                </a:solidFill>
              </a:rPr>
              <a:t>o autorizzati dalla Regione all’erogazione dei Servizi Formativi. </a:t>
            </a:r>
          </a:p>
          <a:p>
            <a:pPr lvl="1" indent="-284163">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95288" y="115888"/>
            <a:ext cx="6697662" cy="936625"/>
          </a:xfrm>
          <a:prstGeom prst="rect">
            <a:avLst/>
          </a:prstGeom>
          <a:solidFill>
            <a:srgbClr val="003399">
              <a:alpha val="50000"/>
            </a:srgbClr>
          </a:solidFill>
          <a:ln w="9525" cap="flat">
            <a:noFill/>
            <a:round/>
            <a:headEnd/>
            <a:tailEnd/>
          </a:ln>
          <a:effectLst/>
        </p:spPr>
        <p:txBody>
          <a:bodyPr wrap="none"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it-IT" sz="2200" b="1">
                <a:solidFill>
                  <a:srgbClr val="FFFFFF"/>
                </a:solidFill>
                <a:effectLst>
                  <a:outerShdw blurRad="38100" dist="38100" dir="2700000" algn="tl">
                    <a:srgbClr val="000000"/>
                  </a:outerShdw>
                </a:effectLst>
                <a:latin typeface="Trebuchet MS" pitchFamily="32" charset="0"/>
                <a:cs typeface="Lucida Sans Unicode" pitchFamily="32" charset="0"/>
              </a:rPr>
              <a:t>YG: I Servizi e le misure</a:t>
            </a:r>
          </a:p>
        </p:txBody>
      </p:sp>
      <p:sp>
        <p:nvSpPr>
          <p:cNvPr id="23555" name="Text Box 2"/>
          <p:cNvSpPr txBox="1">
            <a:spLocks noChangeArrowheads="1"/>
          </p:cNvSpPr>
          <p:nvPr/>
        </p:nvSpPr>
        <p:spPr bwMode="auto">
          <a:xfrm>
            <a:off x="395288" y="1196975"/>
            <a:ext cx="8221662" cy="503238"/>
          </a:xfrm>
          <a:prstGeom prst="rect">
            <a:avLst/>
          </a:prstGeom>
          <a:solidFill>
            <a:srgbClr val="FFFFFF"/>
          </a:solidFill>
          <a:ln w="38160" cap="sq">
            <a:solidFill>
              <a:srgbClr val="FF0000"/>
            </a:solidFill>
            <a:round/>
            <a:headEnd/>
            <a:tailEnd/>
          </a:ln>
        </p:spPr>
        <p:txBody>
          <a:bodyPr lIns="90000" tIns="46800" rIns="90000" bIns="46800" anchor="ctr"/>
          <a:lstStyle/>
          <a:p>
            <a:pPr marL="342900" indent="-339725">
              <a:lnSpc>
                <a:spcPts val="2563"/>
              </a:lnSpc>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a:solidFill>
                  <a:srgbClr val="000000"/>
                </a:solidFill>
              </a:rPr>
              <a:t>Reinserimento di giovani 15-18enni in percorsi formativi </a:t>
            </a:r>
          </a:p>
        </p:txBody>
      </p:sp>
      <p:sp>
        <p:nvSpPr>
          <p:cNvPr id="23556" name="Rectangle 3"/>
          <p:cNvSpPr>
            <a:spLocks noChangeArrowheads="1"/>
          </p:cNvSpPr>
          <p:nvPr/>
        </p:nvSpPr>
        <p:spPr bwMode="auto">
          <a:xfrm>
            <a:off x="395288" y="2085975"/>
            <a:ext cx="8320087" cy="2557463"/>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Azioni:</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Le azioni previste vengono realizzate nell’ambito dei percorsi di I.e F.P. organizzati dalla Regione.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Target:  </a:t>
            </a:r>
            <a:r>
              <a:rPr lang="it-IT">
                <a:solidFill>
                  <a:srgbClr val="000000"/>
                </a:solidFill>
              </a:rPr>
              <a:t>giovani della fascia di età compresa fra i 15 e i 18</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Durata: </a:t>
            </a:r>
            <a:r>
              <a:rPr lang="it-IT">
                <a:solidFill>
                  <a:srgbClr val="000000"/>
                </a:solidFill>
              </a:rPr>
              <a:t>La durata prevista dei  percorsi formativi varia a seconda del percorso attivato.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b="1">
              <a:solidFill>
                <a:srgbClr val="000000"/>
              </a:solidFill>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b="1">
                <a:solidFill>
                  <a:srgbClr val="000000"/>
                </a:solidFill>
              </a:rPr>
              <a:t>Modalità di attuazione:</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a:solidFill>
                  <a:srgbClr val="000000"/>
                </a:solidFill>
              </a:rPr>
              <a:t>Le azioni verranno realizzate dai </a:t>
            </a:r>
            <a:r>
              <a:rPr lang="it-IT" b="1">
                <a:solidFill>
                  <a:srgbClr val="000000"/>
                </a:solidFill>
              </a:rPr>
              <a:t>Soggetti accreditati </a:t>
            </a:r>
            <a:r>
              <a:rPr lang="it-IT">
                <a:solidFill>
                  <a:srgbClr val="000000"/>
                </a:solidFill>
              </a:rPr>
              <a:t>per l’erogazione dei servizi formativi. </a:t>
            </a:r>
          </a:p>
          <a:p>
            <a:pPr lvl="1" indent="-284163">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
        <a:cs typeface="Lucida Sans Unicode"/>
      </a:majorFont>
      <a:minorFont>
        <a:latin typeface="Calibri"/>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600" b="0" i="0" u="none" strike="noStrike" cap="none" normalizeH="0" baseline="0" smtClean="0">
            <a:ln>
              <a:noFill/>
            </a:ln>
            <a:solidFill>
              <a:schemeClr val="bg1"/>
            </a:solidFill>
            <a:effectLst/>
            <a:latin typeface="Calibri" charset="0"/>
            <a:cs typeface="Lucida Sans Unicode" pitchFamily="32" charset="0"/>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15250</TotalTime>
  <Words>2575</Words>
  <Application>Microsoft Office PowerPoint</Application>
  <PresentationFormat>Presentazione su schermo (4:3)</PresentationFormat>
  <Paragraphs>361</Paragraphs>
  <Slides>21</Slides>
  <Notes>19</Notes>
  <HiddenSlides>0</HiddenSlides>
  <MMClips>0</MMClips>
  <ScaleCrop>false</ScaleCrop>
  <HeadingPairs>
    <vt:vector size="8" baseType="variant">
      <vt:variant>
        <vt:lpstr>Caratteri utilizzati</vt:lpstr>
      </vt:variant>
      <vt:variant>
        <vt:i4>8</vt:i4>
      </vt:variant>
      <vt:variant>
        <vt:lpstr>Tema</vt:lpstr>
      </vt:variant>
      <vt:variant>
        <vt:i4>14</vt:i4>
      </vt:variant>
      <vt:variant>
        <vt:lpstr>Server OLE incorporati</vt:lpstr>
      </vt:variant>
      <vt:variant>
        <vt:i4>0</vt:i4>
      </vt:variant>
      <vt:variant>
        <vt:lpstr>Titoli diapositive</vt:lpstr>
      </vt:variant>
      <vt:variant>
        <vt:i4>21</vt:i4>
      </vt:variant>
    </vt:vector>
  </HeadingPairs>
  <TitlesOfParts>
    <vt:vector size="43" baseType="lpstr">
      <vt:lpstr>Calibri</vt:lpstr>
      <vt:lpstr>Lucida Sans Unicode</vt:lpstr>
      <vt:lpstr>Times New Roman</vt:lpstr>
      <vt:lpstr>Arial</vt:lpstr>
      <vt:lpstr>Trebuchet MS</vt:lpstr>
      <vt:lpstr>Georgia</vt:lpstr>
      <vt:lpstr>Wingdings</vt:lpstr>
      <vt:lpstr>+mj-lt</vt:lpstr>
      <vt:lpstr>Tema di Office</vt:lpstr>
      <vt:lpstr>1_Tema di Office</vt:lpstr>
      <vt:lpstr>2_Tema di Office</vt:lpstr>
      <vt:lpstr>3_Tema di Office</vt:lpstr>
      <vt:lpstr>4_Tema di Office</vt:lpstr>
      <vt:lpstr>5_Tema di Office</vt:lpstr>
      <vt:lpstr>6_Tema di Office</vt:lpstr>
      <vt:lpstr>7_Tema di Office</vt:lpstr>
      <vt:lpstr>8_Tema di Office</vt:lpstr>
      <vt:lpstr>9_Tema di Office</vt:lpstr>
      <vt:lpstr>10_Tema di Office</vt:lpstr>
      <vt:lpstr>11_Tema di Office</vt:lpstr>
      <vt:lpstr>12_Tema di Office</vt:lpstr>
      <vt:lpstr>13_Tema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papale</dc:creator>
  <cp:lastModifiedBy>Mirella</cp:lastModifiedBy>
  <cp:revision>998</cp:revision>
  <cp:lastPrinted>2013-02-18T10:53:44Z</cp:lastPrinted>
  <dcterms:created xsi:type="dcterms:W3CDTF">2009-10-02T13:31:39Z</dcterms:created>
  <dcterms:modified xsi:type="dcterms:W3CDTF">2014-07-21T07:28:33Z</dcterms:modified>
</cp:coreProperties>
</file>